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7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61" r:id="rId4"/>
    <p:sldId id="262" r:id="rId5"/>
    <p:sldId id="317" r:id="rId6"/>
    <p:sldId id="318" r:id="rId7"/>
    <p:sldId id="321" r:id="rId8"/>
    <p:sldId id="325" r:id="rId9"/>
    <p:sldId id="329" r:id="rId10"/>
    <p:sldId id="335" r:id="rId11"/>
    <p:sldId id="338" r:id="rId12"/>
    <p:sldId id="266" r:id="rId13"/>
    <p:sldId id="330" r:id="rId14"/>
    <p:sldId id="339" r:id="rId15"/>
    <p:sldId id="340" r:id="rId16"/>
    <p:sldId id="342" r:id="rId17"/>
    <p:sldId id="348" r:id="rId18"/>
    <p:sldId id="362" r:id="rId19"/>
    <p:sldId id="354" r:id="rId20"/>
    <p:sldId id="358" r:id="rId21"/>
    <p:sldId id="355" r:id="rId22"/>
    <p:sldId id="347" r:id="rId23"/>
    <p:sldId id="346" r:id="rId24"/>
    <p:sldId id="350" r:id="rId25"/>
    <p:sldId id="351" r:id="rId26"/>
    <p:sldId id="352" r:id="rId27"/>
    <p:sldId id="263" r:id="rId28"/>
    <p:sldId id="264" r:id="rId29"/>
    <p:sldId id="315" r:id="rId30"/>
    <p:sldId id="320" r:id="rId31"/>
    <p:sldId id="322" r:id="rId32"/>
    <p:sldId id="327" r:id="rId33"/>
    <p:sldId id="328" r:id="rId34"/>
    <p:sldId id="331" r:id="rId35"/>
    <p:sldId id="332" r:id="rId36"/>
    <p:sldId id="333" r:id="rId37"/>
    <p:sldId id="336" r:id="rId38"/>
    <p:sldId id="337" r:id="rId39"/>
    <p:sldId id="341" r:id="rId40"/>
    <p:sldId id="343" r:id="rId41"/>
    <p:sldId id="345" r:id="rId42"/>
    <p:sldId id="295" r:id="rId43"/>
    <p:sldId id="353" r:id="rId44"/>
    <p:sldId id="275" r:id="rId45"/>
    <p:sldId id="349" r:id="rId46"/>
    <p:sldId id="360" r:id="rId47"/>
    <p:sldId id="361" r:id="rId48"/>
  </p:sldIdLst>
  <p:sldSz cx="9144000" cy="5143500" type="screen16x9"/>
  <p:notesSz cx="6858000" cy="9144000"/>
  <p:embeddedFontLst>
    <p:embeddedFont>
      <p:font typeface="Anaheim" panose="020B0604020202020204" charset="0"/>
      <p:regular r:id="rId51"/>
      <p:bold r:id="rId52"/>
    </p:embeddedFont>
    <p:embeddedFont>
      <p:font typeface="Cambria" panose="02040503050406030204" pitchFamily="18" charset="0"/>
      <p:regular r:id="rId53"/>
      <p:bold r:id="rId54"/>
      <p:italic r:id="rId55"/>
      <p:boldItalic r:id="rId56"/>
    </p:embeddedFont>
    <p:embeddedFont>
      <p:font typeface="DM Sans" pitchFamily="2" charset="0"/>
      <p:regular r:id="rId57"/>
      <p:bold r:id="rId58"/>
      <p:italic r:id="rId59"/>
      <p:boldItalic r:id="rId60"/>
    </p:embeddedFont>
    <p:embeddedFont>
      <p:font typeface="Lato" panose="020F0502020204030203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643B45-49B1-120F-0C3E-6496C7049D71}" v="19" dt="2025-06-11T19:56:18.577"/>
    <p1510:client id="{AB3D2D61-C147-48CD-A17F-98AB6A4E66D1}" v="3683" dt="2025-06-12T17:31:49.658"/>
  </p1510:revLst>
</p1510:revInfo>
</file>

<file path=ppt/tableStyles.xml><?xml version="1.0" encoding="utf-8"?>
<a:tblStyleLst xmlns:a="http://schemas.openxmlformats.org/drawingml/2006/main" def="{9F9ADCD2-B601-484D-BC7C-E9B4292E7C05}">
  <a:tblStyle styleId="{9F9ADCD2-B601-484D-BC7C-E9B4292E7C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1B4C7B-306A-4D45-B195-99C34E70B3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54" autoAdjust="0"/>
  </p:normalViewPr>
  <p:slideViewPr>
    <p:cSldViewPr snapToGrid="0">
      <p:cViewPr varScale="1">
        <p:scale>
          <a:sx n="88" d="100"/>
          <a:sy n="88" d="100"/>
        </p:scale>
        <p:origin x="13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ilyn.christen@epfl.ch" userId="S::urn:spo:guest#cherilyn.christen@epfl.ch::" providerId="AD" clId="Web-{E11F5588-91DC-F718-D5C6-B295B5BE103F}"/>
    <pc:docChg chg="addSld delSld modSld sldOrd">
      <pc:chgData name="cherilyn.christen@epfl.ch" userId="S::urn:spo:guest#cherilyn.christen@epfl.ch::" providerId="AD" clId="Web-{E11F5588-91DC-F718-D5C6-B295B5BE103F}" dt="2025-06-10T13:30:25.761" v="1459"/>
      <pc:docMkLst>
        <pc:docMk/>
      </pc:docMkLst>
      <pc:sldChg chg="addSp delSp modSp">
        <pc:chgData name="cherilyn.christen@epfl.ch" userId="S::urn:spo:guest#cherilyn.christen@epfl.ch::" providerId="AD" clId="Web-{E11F5588-91DC-F718-D5C6-B295B5BE103F}" dt="2025-06-10T12:44:58.163" v="1333" actId="20577"/>
        <pc:sldMkLst>
          <pc:docMk/>
          <pc:sldMk cId="0" sldId="257"/>
        </pc:sldMkLst>
        <pc:spChg chg="add del mod">
          <ac:chgData name="cherilyn.christen@epfl.ch" userId="S::urn:spo:guest#cherilyn.christen@epfl.ch::" providerId="AD" clId="Web-{E11F5588-91DC-F718-D5C6-B295B5BE103F}" dt="2025-06-10T12:08:42.056" v="1287" actId="20577"/>
          <ac:spMkLst>
            <pc:docMk/>
            <pc:sldMk cId="0" sldId="257"/>
            <ac:spMk id="216" creationId="{00000000-0000-0000-0000-000000000000}"/>
          </ac:spMkLst>
        </pc:spChg>
        <pc:spChg chg="add del mod">
          <ac:chgData name="cherilyn.christen@epfl.ch" userId="S::urn:spo:guest#cherilyn.christen@epfl.ch::" providerId="AD" clId="Web-{E11F5588-91DC-F718-D5C6-B295B5BE103F}" dt="2025-06-10T12:44:52.350" v="1326" actId="20577"/>
          <ac:spMkLst>
            <pc:docMk/>
            <pc:sldMk cId="0" sldId="257"/>
            <ac:spMk id="217" creationId="{00000000-0000-0000-0000-000000000000}"/>
          </ac:spMkLst>
        </pc:spChg>
        <pc:spChg chg="mod">
          <ac:chgData name="cherilyn.christen@epfl.ch" userId="S::urn:spo:guest#cherilyn.christen@epfl.ch::" providerId="AD" clId="Web-{E11F5588-91DC-F718-D5C6-B295B5BE103F}" dt="2025-06-10T12:44:54.944" v="1329" actId="20577"/>
          <ac:spMkLst>
            <pc:docMk/>
            <pc:sldMk cId="0" sldId="257"/>
            <ac:spMk id="218" creationId="{00000000-0000-0000-0000-000000000000}"/>
          </ac:spMkLst>
        </pc:spChg>
        <pc:spChg chg="mod">
          <ac:chgData name="cherilyn.christen@epfl.ch" userId="S::urn:spo:guest#cherilyn.christen@epfl.ch::" providerId="AD" clId="Web-{E11F5588-91DC-F718-D5C6-B295B5BE103F}" dt="2025-06-10T12:11:08.668" v="1302" actId="14100"/>
          <ac:spMkLst>
            <pc:docMk/>
            <pc:sldMk cId="0" sldId="257"/>
            <ac:spMk id="219" creationId="{00000000-0000-0000-0000-000000000000}"/>
          </ac:spMkLst>
        </pc:spChg>
        <pc:spChg chg="mod">
          <ac:chgData name="cherilyn.christen@epfl.ch" userId="S::urn:spo:guest#cherilyn.christen@epfl.ch::" providerId="AD" clId="Web-{E11F5588-91DC-F718-D5C6-B295B5BE103F}" dt="2025-06-10T12:44:58.163" v="1333" actId="20577"/>
          <ac:spMkLst>
            <pc:docMk/>
            <pc:sldMk cId="0" sldId="257"/>
            <ac:spMk id="220" creationId="{00000000-0000-0000-0000-000000000000}"/>
          </ac:spMkLst>
        </pc:spChg>
        <pc:spChg chg="mod">
          <ac:chgData name="cherilyn.christen@epfl.ch" userId="S::urn:spo:guest#cherilyn.christen@epfl.ch::" providerId="AD" clId="Web-{E11F5588-91DC-F718-D5C6-B295B5BE103F}" dt="2025-06-10T12:10:57.481" v="1300" actId="20577"/>
          <ac:spMkLst>
            <pc:docMk/>
            <pc:sldMk cId="0" sldId="257"/>
            <ac:spMk id="221" creationId="{00000000-0000-0000-0000-000000000000}"/>
          </ac:spMkLst>
        </pc:spChg>
      </pc:sldChg>
      <pc:sldChg chg="modSp">
        <pc:chgData name="cherilyn.christen@epfl.ch" userId="S::urn:spo:guest#cherilyn.christen@epfl.ch::" providerId="AD" clId="Web-{E11F5588-91DC-F718-D5C6-B295B5BE103F}" dt="2025-06-10T12:44:42.850" v="1324" actId="20577"/>
        <pc:sldMkLst>
          <pc:docMk/>
          <pc:sldMk cId="0" sldId="261"/>
        </pc:sldMkLst>
        <pc:spChg chg="mod">
          <ac:chgData name="cherilyn.christen@epfl.ch" userId="S::urn:spo:guest#cherilyn.christen@epfl.ch::" providerId="AD" clId="Web-{E11F5588-91DC-F718-D5C6-B295B5BE103F}" dt="2025-06-10T12:44:42.850" v="1324" actId="20577"/>
          <ac:spMkLst>
            <pc:docMk/>
            <pc:sldMk cId="0" sldId="261"/>
            <ac:spMk id="277" creationId="{00000000-0000-0000-0000-000000000000}"/>
          </ac:spMkLst>
        </pc:spChg>
      </pc:sldChg>
      <pc:sldChg chg="addSp delSp modSp addAnim modAnim">
        <pc:chgData name="cherilyn.christen@epfl.ch" userId="S::urn:spo:guest#cherilyn.christen@epfl.ch::" providerId="AD" clId="Web-{E11F5588-91DC-F718-D5C6-B295B5BE103F}" dt="2025-06-10T11:46:19.397" v="868" actId="1076"/>
        <pc:sldMkLst>
          <pc:docMk/>
          <pc:sldMk cId="0" sldId="262"/>
        </pc:sldMkLst>
        <pc:spChg chg="add mod">
          <ac:chgData name="cherilyn.christen@epfl.ch" userId="S::urn:spo:guest#cherilyn.christen@epfl.ch::" providerId="AD" clId="Web-{E11F5588-91DC-F718-D5C6-B295B5BE103F}" dt="2025-06-10T11:13:02.032" v="616"/>
          <ac:spMkLst>
            <pc:docMk/>
            <pc:sldMk cId="0" sldId="262"/>
            <ac:spMk id="3" creationId="{21B6258C-63E2-BB1F-77E6-54801B40BEFE}"/>
          </ac:spMkLst>
        </pc:spChg>
        <pc:spChg chg="add mod">
          <ac:chgData name="cherilyn.christen@epfl.ch" userId="S::urn:spo:guest#cherilyn.christen@epfl.ch::" providerId="AD" clId="Web-{E11F5588-91DC-F718-D5C6-B295B5BE103F}" dt="2025-06-10T11:13:24.048" v="620" actId="14100"/>
          <ac:spMkLst>
            <pc:docMk/>
            <pc:sldMk cId="0" sldId="262"/>
            <ac:spMk id="5" creationId="{71007FEE-C05C-BD2D-070B-FC2A0EA89B81}"/>
          </ac:spMkLst>
        </pc:spChg>
        <pc:spChg chg="add mod">
          <ac:chgData name="cherilyn.christen@epfl.ch" userId="S::urn:spo:guest#cherilyn.christen@epfl.ch::" providerId="AD" clId="Web-{E11F5588-91DC-F718-D5C6-B295B5BE103F}" dt="2025-06-10T11:46:19.397" v="868" actId="1076"/>
          <ac:spMkLst>
            <pc:docMk/>
            <pc:sldMk cId="0" sldId="262"/>
            <ac:spMk id="15" creationId="{502982B7-B1EF-D6EA-E360-B5A787F69B98}"/>
          </ac:spMkLst>
        </pc:spChg>
        <pc:spChg chg="add del mod">
          <ac:chgData name="cherilyn.christen@epfl.ch" userId="S::urn:spo:guest#cherilyn.christen@epfl.ch::" providerId="AD" clId="Web-{E11F5588-91DC-F718-D5C6-B295B5BE103F}" dt="2025-06-10T08:22:59.135" v="79"/>
          <ac:spMkLst>
            <pc:docMk/>
            <pc:sldMk cId="0" sldId="262"/>
            <ac:spMk id="284" creationId="{00000000-0000-0000-0000-000000000000}"/>
          </ac:spMkLst>
        </pc:spChg>
        <pc:picChg chg="add del">
          <ac:chgData name="cherilyn.christen@epfl.ch" userId="S::urn:spo:guest#cherilyn.christen@epfl.ch::" providerId="AD" clId="Web-{E11F5588-91DC-F718-D5C6-B295B5BE103F}" dt="2025-06-10T08:22:59.135" v="81"/>
          <ac:picMkLst>
            <pc:docMk/>
            <pc:sldMk cId="0" sldId="262"/>
            <ac:picMk id="2" creationId="{64AFF736-C7AB-5F7A-D550-7E39C5F61FAC}"/>
          </ac:picMkLst>
        </pc:picChg>
        <pc:picChg chg="add del mod">
          <ac:chgData name="cherilyn.christen@epfl.ch" userId="S::urn:spo:guest#cherilyn.christen@epfl.ch::" providerId="AD" clId="Web-{E11F5588-91DC-F718-D5C6-B295B5BE103F}" dt="2025-06-10T08:22:59.135" v="82"/>
          <ac:picMkLst>
            <pc:docMk/>
            <pc:sldMk cId="0" sldId="262"/>
            <ac:picMk id="4" creationId="{7516311A-33F6-86F2-9701-2734CC263BDF}"/>
          </ac:picMkLst>
        </pc:picChg>
        <pc:picChg chg="add del">
          <ac:chgData name="cherilyn.christen@epfl.ch" userId="S::urn:spo:guest#cherilyn.christen@epfl.ch::" providerId="AD" clId="Web-{E11F5588-91DC-F718-D5C6-B295B5BE103F}" dt="2025-06-10T08:22:59.135" v="80"/>
          <ac:picMkLst>
            <pc:docMk/>
            <pc:sldMk cId="0" sldId="262"/>
            <ac:picMk id="6" creationId="{0634FCEC-D74A-31A0-3C3B-A051A57227C0}"/>
          </ac:picMkLst>
        </pc:picChg>
        <pc:picChg chg="add mod">
          <ac:chgData name="cherilyn.christen@epfl.ch" userId="S::urn:spo:guest#cherilyn.christen@epfl.ch::" providerId="AD" clId="Web-{E11F5588-91DC-F718-D5C6-B295B5BE103F}" dt="2025-06-10T08:56:21.312" v="117" actId="1076"/>
          <ac:picMkLst>
            <pc:docMk/>
            <pc:sldMk cId="0" sldId="262"/>
            <ac:picMk id="7" creationId="{0A258254-A243-BB94-76EF-E0C0504561F0}"/>
          </ac:picMkLst>
        </pc:picChg>
        <pc:picChg chg="add del">
          <ac:chgData name="cherilyn.christen@epfl.ch" userId="S::urn:spo:guest#cherilyn.christen@epfl.ch::" providerId="AD" clId="Web-{E11F5588-91DC-F718-D5C6-B295B5BE103F}" dt="2025-06-10T08:22:59.135" v="83"/>
          <ac:picMkLst>
            <pc:docMk/>
            <pc:sldMk cId="0" sldId="262"/>
            <ac:picMk id="9" creationId="{43B77FD0-37F7-F2D9-C268-8BC292E3D24F}"/>
          </ac:picMkLst>
        </pc:picChg>
        <pc:picChg chg="add del">
          <ac:chgData name="cherilyn.christen@epfl.ch" userId="S::urn:spo:guest#cherilyn.christen@epfl.ch::" providerId="AD" clId="Web-{E11F5588-91DC-F718-D5C6-B295B5BE103F}" dt="2025-06-10T08:22:59.135" v="84"/>
          <ac:picMkLst>
            <pc:docMk/>
            <pc:sldMk cId="0" sldId="262"/>
            <ac:picMk id="10" creationId="{2C6C398C-4C1E-EC30-0D4B-B3988B852D30}"/>
          </ac:picMkLst>
        </pc:picChg>
        <pc:picChg chg="add del">
          <ac:chgData name="cherilyn.christen@epfl.ch" userId="S::urn:spo:guest#cherilyn.christen@epfl.ch::" providerId="AD" clId="Web-{E11F5588-91DC-F718-D5C6-B295B5BE103F}" dt="2025-06-10T08:22:59.135" v="85"/>
          <ac:picMkLst>
            <pc:docMk/>
            <pc:sldMk cId="0" sldId="262"/>
            <ac:picMk id="12" creationId="{BF0CF0E1-BB0A-E8CC-E223-3E520845774C}"/>
          </ac:picMkLst>
        </pc:picChg>
        <pc:picChg chg="add del mod">
          <ac:chgData name="cherilyn.christen@epfl.ch" userId="S::urn:spo:guest#cherilyn.christen@epfl.ch::" providerId="AD" clId="Web-{E11F5588-91DC-F718-D5C6-B295B5BE103F}" dt="2025-06-10T08:22:59.135" v="86"/>
          <ac:picMkLst>
            <pc:docMk/>
            <pc:sldMk cId="0" sldId="262"/>
            <ac:picMk id="13" creationId="{DD322399-2B6A-CD3B-ED27-C1F5DBA04037}"/>
          </ac:picMkLst>
        </pc:picChg>
        <pc:picChg chg="add del mod">
          <ac:chgData name="cherilyn.christen@epfl.ch" userId="S::urn:spo:guest#cherilyn.christen@epfl.ch::" providerId="AD" clId="Web-{E11F5588-91DC-F718-D5C6-B295B5BE103F}" dt="2025-06-10T08:22:58.228" v="78"/>
          <ac:picMkLst>
            <pc:docMk/>
            <pc:sldMk cId="0" sldId="262"/>
            <ac:picMk id="14" creationId="{19F68657-54A0-F25E-6B6D-2D72E6CE0D05}"/>
          </ac:picMkLst>
        </pc:picChg>
      </pc:sldChg>
      <pc:sldChg chg="addSp delSp modSp addAnim delAnim modAnim">
        <pc:chgData name="cherilyn.christen@epfl.ch" userId="S::urn:spo:guest#cherilyn.christen@epfl.ch::" providerId="AD" clId="Web-{E11F5588-91DC-F718-D5C6-B295B5BE103F}" dt="2025-06-10T09:58:07.393" v="434"/>
        <pc:sldMkLst>
          <pc:docMk/>
          <pc:sldMk cId="0" sldId="266"/>
        </pc:sldMkLst>
        <pc:spChg chg="add mod">
          <ac:chgData name="cherilyn.christen@epfl.ch" userId="S::urn:spo:guest#cherilyn.christen@epfl.ch::" providerId="AD" clId="Web-{E11F5588-91DC-F718-D5C6-B295B5BE103F}" dt="2025-06-10T09:53:59.968" v="394" actId="1076"/>
          <ac:spMkLst>
            <pc:docMk/>
            <pc:sldMk cId="0" sldId="266"/>
            <ac:spMk id="3" creationId="{98618314-B2B2-1137-4821-F8256DEC4A6D}"/>
          </ac:spMkLst>
        </pc:spChg>
        <pc:spChg chg="add mod">
          <ac:chgData name="cherilyn.christen@epfl.ch" userId="S::urn:spo:guest#cherilyn.christen@epfl.ch::" providerId="AD" clId="Web-{E11F5588-91DC-F718-D5C6-B295B5BE103F}" dt="2025-06-10T09:54:06.484" v="396" actId="1076"/>
          <ac:spMkLst>
            <pc:docMk/>
            <pc:sldMk cId="0" sldId="266"/>
            <ac:spMk id="7" creationId="{AE2C1C8C-F8A1-38E2-2832-E34D4D2C49AC}"/>
          </ac:spMkLst>
        </pc:spChg>
        <pc:spChg chg="add mod">
          <ac:chgData name="cherilyn.christen@epfl.ch" userId="S::urn:spo:guest#cherilyn.christen@epfl.ch::" providerId="AD" clId="Web-{E11F5588-91DC-F718-D5C6-B295B5BE103F}" dt="2025-06-10T09:56:39.392" v="419" actId="1076"/>
          <ac:spMkLst>
            <pc:docMk/>
            <pc:sldMk cId="0" sldId="266"/>
            <ac:spMk id="10" creationId="{534FE175-3977-199F-7CD2-FB06B600794D}"/>
          </ac:spMkLst>
        </pc:spChg>
        <pc:spChg chg="add mod">
          <ac:chgData name="cherilyn.christen@epfl.ch" userId="S::urn:spo:guest#cherilyn.christen@epfl.ch::" providerId="AD" clId="Web-{E11F5588-91DC-F718-D5C6-B295B5BE103F}" dt="2025-06-10T09:56:54.470" v="421" actId="1076"/>
          <ac:spMkLst>
            <pc:docMk/>
            <pc:sldMk cId="0" sldId="266"/>
            <ac:spMk id="12" creationId="{EEF6FC6A-EA72-6926-CD2F-0E7D330540C4}"/>
          </ac:spMkLst>
        </pc:spChg>
        <pc:cxnChg chg="add mod">
          <ac:chgData name="cherilyn.christen@epfl.ch" userId="S::urn:spo:guest#cherilyn.christen@epfl.ch::" providerId="AD" clId="Web-{E11F5588-91DC-F718-D5C6-B295B5BE103F}" dt="2025-06-10T09:54:32.312" v="399"/>
          <ac:cxnSpMkLst>
            <pc:docMk/>
            <pc:sldMk cId="0" sldId="266"/>
            <ac:cxnSpMk id="8" creationId="{2C342B03-E50C-A5E7-B2E0-A5EBDC6B2B2F}"/>
          </ac:cxnSpMkLst>
        </pc:cxnChg>
        <pc:cxnChg chg="add mod">
          <ac:chgData name="cherilyn.christen@epfl.ch" userId="S::urn:spo:guest#cherilyn.christen@epfl.ch::" providerId="AD" clId="Web-{E11F5588-91DC-F718-D5C6-B295B5BE103F}" dt="2025-06-10T09:57:16.861" v="425"/>
          <ac:cxnSpMkLst>
            <pc:docMk/>
            <pc:sldMk cId="0" sldId="266"/>
            <ac:cxnSpMk id="14" creationId="{16AED5EF-4660-13C5-4972-1E142F182FD0}"/>
          </ac:cxnSpMkLst>
        </pc:cxnChg>
      </pc:sldChg>
      <pc:sldChg chg="modSp">
        <pc:chgData name="cherilyn.christen@epfl.ch" userId="S::urn:spo:guest#cherilyn.christen@epfl.ch::" providerId="AD" clId="Web-{E11F5588-91DC-F718-D5C6-B295B5BE103F}" dt="2025-06-10T11:59:10.842" v="1177" actId="20577"/>
        <pc:sldMkLst>
          <pc:docMk/>
          <pc:sldMk cId="0" sldId="295"/>
        </pc:sldMkLst>
        <pc:spChg chg="mod">
          <ac:chgData name="cherilyn.christen@epfl.ch" userId="S::urn:spo:guest#cherilyn.christen@epfl.ch::" providerId="AD" clId="Web-{E11F5588-91DC-F718-D5C6-B295B5BE103F}" dt="2025-06-10T11:59:10.842" v="1177" actId="20577"/>
          <ac:spMkLst>
            <pc:docMk/>
            <pc:sldMk cId="0" sldId="295"/>
            <ac:spMk id="769" creationId="{00000000-0000-0000-0000-000000000000}"/>
          </ac:spMkLst>
        </pc:spChg>
      </pc:sldChg>
      <pc:sldChg chg="modSp">
        <pc:chgData name="cherilyn.christen@epfl.ch" userId="S::urn:spo:guest#cherilyn.christen@epfl.ch::" providerId="AD" clId="Web-{E11F5588-91DC-F718-D5C6-B295B5BE103F}" dt="2025-06-10T12:44:35.600" v="1321" actId="20577"/>
        <pc:sldMkLst>
          <pc:docMk/>
          <pc:sldMk cId="196046006" sldId="317"/>
        </pc:sldMkLst>
        <pc:spChg chg="mod">
          <ac:chgData name="cherilyn.christen@epfl.ch" userId="S::urn:spo:guest#cherilyn.christen@epfl.ch::" providerId="AD" clId="Web-{E11F5588-91DC-F718-D5C6-B295B5BE103F}" dt="2025-06-10T12:44:35.600" v="1321" actId="20577"/>
          <ac:spMkLst>
            <pc:docMk/>
            <pc:sldMk cId="196046006" sldId="317"/>
            <ac:spMk id="277" creationId="{F1C96923-B1E5-FF42-AE8C-E8BC5B7D931C}"/>
          </ac:spMkLst>
        </pc:spChg>
      </pc:sldChg>
      <pc:sldChg chg="addSp delSp modSp addAnim delAnim modAnim">
        <pc:chgData name="cherilyn.christen@epfl.ch" userId="S::urn:spo:guest#cherilyn.christen@epfl.ch::" providerId="AD" clId="Web-{E11F5588-91DC-F718-D5C6-B295B5BE103F}" dt="2025-06-10T11:37:27.216" v="770"/>
        <pc:sldMkLst>
          <pc:docMk/>
          <pc:sldMk cId="4068876416" sldId="318"/>
        </pc:sldMkLst>
        <pc:spChg chg="add mod">
          <ac:chgData name="cherilyn.christen@epfl.ch" userId="S::urn:spo:guest#cherilyn.christen@epfl.ch::" providerId="AD" clId="Web-{E11F5588-91DC-F718-D5C6-B295B5BE103F}" dt="2025-06-10T11:13:51.220" v="623"/>
          <ac:spMkLst>
            <pc:docMk/>
            <pc:sldMk cId="4068876416" sldId="318"/>
            <ac:spMk id="2" creationId="{AF51ACE5-D9E2-5DD1-B408-C34671F828FF}"/>
          </ac:spMkLst>
        </pc:spChg>
        <pc:spChg chg="add mod">
          <ac:chgData name="cherilyn.christen@epfl.ch" userId="S::urn:spo:guest#cherilyn.christen@epfl.ch::" providerId="AD" clId="Web-{E11F5588-91DC-F718-D5C6-B295B5BE103F}" dt="2025-06-10T11:14:03.799" v="625" actId="1076"/>
          <ac:spMkLst>
            <pc:docMk/>
            <pc:sldMk cId="4068876416" sldId="318"/>
            <ac:spMk id="4" creationId="{03D40E91-5C2A-7E6A-B809-084B61F507FD}"/>
          </ac:spMkLst>
        </pc:spChg>
        <pc:spChg chg="add mod">
          <ac:chgData name="cherilyn.christen@epfl.ch" userId="S::urn:spo:guest#cherilyn.christen@epfl.ch::" providerId="AD" clId="Web-{E11F5588-91DC-F718-D5C6-B295B5BE103F}" dt="2025-06-10T11:14:20.830" v="627" actId="1076"/>
          <ac:spMkLst>
            <pc:docMk/>
            <pc:sldMk cId="4068876416" sldId="318"/>
            <ac:spMk id="5" creationId="{6BC6E182-0643-4730-8AA3-5D8CA76C1169}"/>
          </ac:spMkLst>
        </pc:spChg>
        <pc:spChg chg="add mod">
          <ac:chgData name="cherilyn.christen@epfl.ch" userId="S::urn:spo:guest#cherilyn.christen@epfl.ch::" providerId="AD" clId="Web-{E11F5588-91DC-F718-D5C6-B295B5BE103F}" dt="2025-06-10T11:14:26.455" v="629" actId="1076"/>
          <ac:spMkLst>
            <pc:docMk/>
            <pc:sldMk cId="4068876416" sldId="318"/>
            <ac:spMk id="6" creationId="{A7A7D553-0FAF-8C6D-8B13-2933CBF2000F}"/>
          </ac:spMkLst>
        </pc:spChg>
        <pc:spChg chg="add mod">
          <ac:chgData name="cherilyn.christen@epfl.ch" userId="S::urn:spo:guest#cherilyn.christen@epfl.ch::" providerId="AD" clId="Web-{E11F5588-91DC-F718-D5C6-B295B5BE103F}" dt="2025-06-10T11:14:31.831" v="631" actId="1076"/>
          <ac:spMkLst>
            <pc:docMk/>
            <pc:sldMk cId="4068876416" sldId="318"/>
            <ac:spMk id="7" creationId="{962E0167-DBE6-32E5-941F-E724A7E594F3}"/>
          </ac:spMkLst>
        </pc:spChg>
        <pc:spChg chg="add mod">
          <ac:chgData name="cherilyn.christen@epfl.ch" userId="S::urn:spo:guest#cherilyn.christen@epfl.ch::" providerId="AD" clId="Web-{E11F5588-91DC-F718-D5C6-B295B5BE103F}" dt="2025-06-10T11:14:58.581" v="634" actId="14100"/>
          <ac:spMkLst>
            <pc:docMk/>
            <pc:sldMk cId="4068876416" sldId="318"/>
            <ac:spMk id="8" creationId="{88F93F73-80AF-AF70-B69A-635FFEC0BF10}"/>
          </ac:spMkLst>
        </pc:spChg>
        <pc:spChg chg="mod">
          <ac:chgData name="cherilyn.christen@epfl.ch" userId="S::urn:spo:guest#cherilyn.christen@epfl.ch::" providerId="AD" clId="Web-{E11F5588-91DC-F718-D5C6-B295B5BE103F}" dt="2025-06-10T08:37:16.624" v="107" actId="20577"/>
          <ac:spMkLst>
            <pc:docMk/>
            <pc:sldMk cId="4068876416" sldId="318"/>
            <ac:spMk id="9" creationId="{C72BB56D-3DD4-DF78-C34E-AA531DC181D4}"/>
          </ac:spMkLst>
        </pc:spChg>
        <pc:spChg chg="add del mod">
          <ac:chgData name="cherilyn.christen@epfl.ch" userId="S::urn:spo:guest#cherilyn.christen@epfl.ch::" providerId="AD" clId="Web-{E11F5588-91DC-F718-D5C6-B295B5BE103F}" dt="2025-06-10T11:30:07.848" v="723"/>
          <ac:spMkLst>
            <pc:docMk/>
            <pc:sldMk cId="4068876416" sldId="318"/>
            <ac:spMk id="11" creationId="{4F808C54-17F8-9C48-B118-31E361544971}"/>
          </ac:spMkLst>
        </pc:spChg>
        <pc:spChg chg="add mod">
          <ac:chgData name="cherilyn.christen@epfl.ch" userId="S::urn:spo:guest#cherilyn.christen@epfl.ch::" providerId="AD" clId="Web-{E11F5588-91DC-F718-D5C6-B295B5BE103F}" dt="2025-06-10T11:30:42.599" v="742" actId="1076"/>
          <ac:spMkLst>
            <pc:docMk/>
            <pc:sldMk cId="4068876416" sldId="318"/>
            <ac:spMk id="33" creationId="{A3069C93-6D94-1ADA-6579-F1926BC2D7C7}"/>
          </ac:spMkLst>
        </pc:spChg>
        <pc:spChg chg="add mod">
          <ac:chgData name="cherilyn.christen@epfl.ch" userId="S::urn:spo:guest#cherilyn.christen@epfl.ch::" providerId="AD" clId="Web-{E11F5588-91DC-F718-D5C6-B295B5BE103F}" dt="2025-06-10T11:30:42.614" v="743" actId="1076"/>
          <ac:spMkLst>
            <pc:docMk/>
            <pc:sldMk cId="4068876416" sldId="318"/>
            <ac:spMk id="35" creationId="{4B8F9072-B1A9-0E7D-03FE-F2D4107D077D}"/>
          </ac:spMkLst>
        </pc:spChg>
        <pc:spChg chg="add mod">
          <ac:chgData name="cherilyn.christen@epfl.ch" userId="S::urn:spo:guest#cherilyn.christen@epfl.ch::" providerId="AD" clId="Web-{E11F5588-91DC-F718-D5C6-B295B5BE103F}" dt="2025-06-10T11:30:42.614" v="744" actId="1076"/>
          <ac:spMkLst>
            <pc:docMk/>
            <pc:sldMk cId="4068876416" sldId="318"/>
            <ac:spMk id="37" creationId="{594E58AB-6631-3506-C24B-CD2D77229E6A}"/>
          </ac:spMkLst>
        </pc:spChg>
        <pc:spChg chg="add mod">
          <ac:chgData name="cherilyn.christen@epfl.ch" userId="S::urn:spo:guest#cherilyn.christen@epfl.ch::" providerId="AD" clId="Web-{E11F5588-91DC-F718-D5C6-B295B5BE103F}" dt="2025-06-10T11:30:42.630" v="745" actId="1076"/>
          <ac:spMkLst>
            <pc:docMk/>
            <pc:sldMk cId="4068876416" sldId="318"/>
            <ac:spMk id="39" creationId="{80F96FB1-0DD1-4BA3-9BD3-E38A469BD4B2}"/>
          </ac:spMkLst>
        </pc:spChg>
        <pc:spChg chg="add mod">
          <ac:chgData name="cherilyn.christen@epfl.ch" userId="S::urn:spo:guest#cherilyn.christen@epfl.ch::" providerId="AD" clId="Web-{E11F5588-91DC-F718-D5C6-B295B5BE103F}" dt="2025-06-10T11:30:42.630" v="746" actId="1076"/>
          <ac:spMkLst>
            <pc:docMk/>
            <pc:sldMk cId="4068876416" sldId="318"/>
            <ac:spMk id="41" creationId="{3BEB3D4E-F223-548B-9659-5E4638FE770E}"/>
          </ac:spMkLst>
        </pc:spChg>
        <pc:picChg chg="mod">
          <ac:chgData name="cherilyn.christen@epfl.ch" userId="S::urn:spo:guest#cherilyn.christen@epfl.ch::" providerId="AD" clId="Web-{E11F5588-91DC-F718-D5C6-B295B5BE103F}" dt="2025-06-10T11:30:19.301" v="731" actId="1076"/>
          <ac:picMkLst>
            <pc:docMk/>
            <pc:sldMk cId="4068876416" sldId="318"/>
            <ac:picMk id="3" creationId="{EA1A0018-6374-13FD-5FB5-802DEF56A979}"/>
          </ac:picMkLst>
        </pc:picChg>
      </pc:sldChg>
      <pc:sldChg chg="addSp delSp modSp">
        <pc:chgData name="cherilyn.christen@epfl.ch" userId="S::urn:spo:guest#cherilyn.christen@epfl.ch::" providerId="AD" clId="Web-{E11F5588-91DC-F718-D5C6-B295B5BE103F}" dt="2025-06-10T08:27:01.405" v="91" actId="1076"/>
        <pc:sldMkLst>
          <pc:docMk/>
          <pc:sldMk cId="1962084734" sldId="321"/>
        </pc:sldMkLst>
        <pc:picChg chg="add mod">
          <ac:chgData name="cherilyn.christen@epfl.ch" userId="S::urn:spo:guest#cherilyn.christen@epfl.ch::" providerId="AD" clId="Web-{E11F5588-91DC-F718-D5C6-B295B5BE103F}" dt="2025-06-10T08:27:01.405" v="91" actId="1076"/>
          <ac:picMkLst>
            <pc:docMk/>
            <pc:sldMk cId="1962084734" sldId="321"/>
            <ac:picMk id="4" creationId="{3BC3405D-BFDF-54FF-0016-964BAE824BCB}"/>
          </ac:picMkLst>
        </pc:picChg>
      </pc:sldChg>
      <pc:sldChg chg="addSp delSp modSp addAnim delAnim modAnim">
        <pc:chgData name="cherilyn.christen@epfl.ch" userId="S::urn:spo:guest#cherilyn.christen@epfl.ch::" providerId="AD" clId="Web-{E11F5588-91DC-F718-D5C6-B295B5BE103F}" dt="2025-06-10T12:15:59.877" v="1316"/>
        <pc:sldMkLst>
          <pc:docMk/>
          <pc:sldMk cId="2375439965" sldId="329"/>
        </pc:sldMkLst>
        <pc:spChg chg="add mod">
          <ac:chgData name="cherilyn.christen@epfl.ch" userId="S::urn:spo:guest#cherilyn.christen@epfl.ch::" providerId="AD" clId="Web-{E11F5588-91DC-F718-D5C6-B295B5BE103F}" dt="2025-06-10T08:41:29.799" v="112" actId="1076"/>
          <ac:spMkLst>
            <pc:docMk/>
            <pc:sldMk cId="2375439965" sldId="329"/>
            <ac:spMk id="4" creationId="{F63288D6-636C-1C37-1E78-DCEE9AD7D117}"/>
          </ac:spMkLst>
        </pc:spChg>
        <pc:spChg chg="add mod">
          <ac:chgData name="cherilyn.christen@epfl.ch" userId="S::urn:spo:guest#cherilyn.christen@epfl.ch::" providerId="AD" clId="Web-{E11F5588-91DC-F718-D5C6-B295B5BE103F}" dt="2025-06-10T09:08:07.312" v="120"/>
          <ac:spMkLst>
            <pc:docMk/>
            <pc:sldMk cId="2375439965" sldId="329"/>
            <ac:spMk id="11" creationId="{419D3E83-1AC8-4343-B258-8CA8F69CB6E9}"/>
          </ac:spMkLst>
        </pc:spChg>
        <pc:spChg chg="add mod">
          <ac:chgData name="cherilyn.christen@epfl.ch" userId="S::urn:spo:guest#cherilyn.christen@epfl.ch::" providerId="AD" clId="Web-{E11F5588-91DC-F718-D5C6-B295B5BE103F}" dt="2025-06-10T09:09:03.908" v="136" actId="14100"/>
          <ac:spMkLst>
            <pc:docMk/>
            <pc:sldMk cId="2375439965" sldId="329"/>
            <ac:spMk id="12" creationId="{98FC53E1-C252-F6EA-FCFC-DD4DDDA8EB0B}"/>
          </ac:spMkLst>
        </pc:spChg>
        <pc:spChg chg="add mod">
          <ac:chgData name="cherilyn.christen@epfl.ch" userId="S::urn:spo:guest#cherilyn.christen@epfl.ch::" providerId="AD" clId="Web-{E11F5588-91DC-F718-D5C6-B295B5BE103F}" dt="2025-06-10T09:11:43.191" v="150" actId="1076"/>
          <ac:spMkLst>
            <pc:docMk/>
            <pc:sldMk cId="2375439965" sldId="329"/>
            <ac:spMk id="18" creationId="{AF24AEE1-F48E-B1E2-FC72-55C4043549ED}"/>
          </ac:spMkLst>
        </pc:spChg>
        <pc:spChg chg="add mod">
          <ac:chgData name="cherilyn.christen@epfl.ch" userId="S::urn:spo:guest#cherilyn.christen@epfl.ch::" providerId="AD" clId="Web-{E11F5588-91DC-F718-D5C6-B295B5BE103F}" dt="2025-06-10T09:12:05.988" v="156" actId="1076"/>
          <ac:spMkLst>
            <pc:docMk/>
            <pc:sldMk cId="2375439965" sldId="329"/>
            <ac:spMk id="22" creationId="{E26ECCF6-4AD9-492E-2DF4-2C97513419CF}"/>
          </ac:spMkLst>
        </pc:spChg>
        <pc:spChg chg="add mod">
          <ac:chgData name="cherilyn.christen@epfl.ch" userId="S::urn:spo:guest#cherilyn.christen@epfl.ch::" providerId="AD" clId="Web-{E11F5588-91DC-F718-D5C6-B295B5BE103F}" dt="2025-06-10T09:11:49.488" v="151" actId="1076"/>
          <ac:spMkLst>
            <pc:docMk/>
            <pc:sldMk cId="2375439965" sldId="329"/>
            <ac:spMk id="25" creationId="{1E861E68-3E33-3CF0-A1BA-5212284D4865}"/>
          </ac:spMkLst>
        </pc:spChg>
        <pc:spChg chg="add mod">
          <ac:chgData name="cherilyn.christen@epfl.ch" userId="S::urn:spo:guest#cherilyn.christen@epfl.ch::" providerId="AD" clId="Web-{E11F5588-91DC-F718-D5C6-B295B5BE103F}" dt="2025-06-10T09:11:58.473" v="154" actId="1076"/>
          <ac:spMkLst>
            <pc:docMk/>
            <pc:sldMk cId="2375439965" sldId="329"/>
            <ac:spMk id="27" creationId="{F0AB7CF6-8F89-CBF0-2F6A-7D8111E2A7A5}"/>
          </ac:spMkLst>
        </pc:spChg>
        <pc:spChg chg="add ord">
          <ac:chgData name="cherilyn.christen@epfl.ch" userId="S::urn:spo:guest#cherilyn.christen@epfl.ch::" providerId="AD" clId="Web-{E11F5588-91DC-F718-D5C6-B295B5BE103F}" dt="2025-06-10T12:15:59.877" v="1316"/>
          <ac:spMkLst>
            <pc:docMk/>
            <pc:sldMk cId="2375439965" sldId="329"/>
            <ac:spMk id="28" creationId="{05DD8148-56EC-B2D1-E4C9-390F63E1C90D}"/>
          </ac:spMkLst>
        </pc:spChg>
        <pc:spChg chg="add mod">
          <ac:chgData name="cherilyn.christen@epfl.ch" userId="S::urn:spo:guest#cherilyn.christen@epfl.ch::" providerId="AD" clId="Web-{E11F5588-91DC-F718-D5C6-B295B5BE103F}" dt="2025-06-10T09:23:57.871" v="200" actId="14100"/>
          <ac:spMkLst>
            <pc:docMk/>
            <pc:sldMk cId="2375439965" sldId="329"/>
            <ac:spMk id="29" creationId="{0E888216-A3A8-89B7-9C4E-08777D3F1A67}"/>
          </ac:spMkLst>
        </pc:spChg>
        <pc:spChg chg="add mod">
          <ac:chgData name="cherilyn.christen@epfl.ch" userId="S::urn:spo:guest#cherilyn.christen@epfl.ch::" providerId="AD" clId="Web-{E11F5588-91DC-F718-D5C6-B295B5BE103F}" dt="2025-06-10T09:24:29.262" v="207" actId="14100"/>
          <ac:spMkLst>
            <pc:docMk/>
            <pc:sldMk cId="2375439965" sldId="329"/>
            <ac:spMk id="32" creationId="{3796DCFF-D467-EB8F-434F-D120984262E6}"/>
          </ac:spMkLst>
        </pc:spChg>
        <pc:spChg chg="add mod">
          <ac:chgData name="cherilyn.christen@epfl.ch" userId="S::urn:spo:guest#cherilyn.christen@epfl.ch::" providerId="AD" clId="Web-{E11F5588-91DC-F718-D5C6-B295B5BE103F}" dt="2025-06-10T09:25:25.013" v="215" actId="14100"/>
          <ac:spMkLst>
            <pc:docMk/>
            <pc:sldMk cId="2375439965" sldId="329"/>
            <ac:spMk id="34" creationId="{8EEBAE2B-F13C-517E-205F-9599CA1E3799}"/>
          </ac:spMkLst>
        </pc:spChg>
        <pc:spChg chg="add mod">
          <ac:chgData name="cherilyn.christen@epfl.ch" userId="S::urn:spo:guest#cherilyn.christen@epfl.ch::" providerId="AD" clId="Web-{E11F5588-91DC-F718-D5C6-B295B5BE103F}" dt="2025-06-10T09:25:41.810" v="220" actId="14100"/>
          <ac:spMkLst>
            <pc:docMk/>
            <pc:sldMk cId="2375439965" sldId="329"/>
            <ac:spMk id="36" creationId="{EED050DB-AD66-78C9-70F7-52B63DE37853}"/>
          </ac:spMkLst>
        </pc:spChg>
        <pc:spChg chg="add mod">
          <ac:chgData name="cherilyn.christen@epfl.ch" userId="S::urn:spo:guest#cherilyn.christen@epfl.ch::" providerId="AD" clId="Web-{E11F5588-91DC-F718-D5C6-B295B5BE103F}" dt="2025-06-10T09:26:31.404" v="227" actId="1076"/>
          <ac:spMkLst>
            <pc:docMk/>
            <pc:sldMk cId="2375439965" sldId="329"/>
            <ac:spMk id="38" creationId="{5D7BBEE8-658B-088E-FE7A-38E8E9554B8C}"/>
          </ac:spMkLst>
        </pc:spChg>
        <pc:spChg chg="add mod">
          <ac:chgData name="cherilyn.christen@epfl.ch" userId="S::urn:spo:guest#cherilyn.christen@epfl.ch::" providerId="AD" clId="Web-{E11F5588-91DC-F718-D5C6-B295B5BE103F}" dt="2025-06-10T09:26:40.061" v="229" actId="1076"/>
          <ac:spMkLst>
            <pc:docMk/>
            <pc:sldMk cId="2375439965" sldId="329"/>
            <ac:spMk id="40" creationId="{8E18F10B-8BCA-2926-522B-B8FE50146C0A}"/>
          </ac:spMkLst>
        </pc:spChg>
        <pc:spChg chg="add mod">
          <ac:chgData name="cherilyn.christen@epfl.ch" userId="S::urn:spo:guest#cherilyn.christen@epfl.ch::" providerId="AD" clId="Web-{E11F5588-91DC-F718-D5C6-B295B5BE103F}" dt="2025-06-10T09:27:27.640" v="233" actId="14100"/>
          <ac:spMkLst>
            <pc:docMk/>
            <pc:sldMk cId="2375439965" sldId="329"/>
            <ac:spMk id="42" creationId="{77857AEA-8442-2EA5-F5A9-102D760CD438}"/>
          </ac:spMkLst>
        </pc:spChg>
        <pc:spChg chg="add mod">
          <ac:chgData name="cherilyn.christen@epfl.ch" userId="S::urn:spo:guest#cherilyn.christen@epfl.ch::" providerId="AD" clId="Web-{E11F5588-91DC-F718-D5C6-B295B5BE103F}" dt="2025-06-10T09:27:38.500" v="235" actId="1076"/>
          <ac:spMkLst>
            <pc:docMk/>
            <pc:sldMk cId="2375439965" sldId="329"/>
            <ac:spMk id="44" creationId="{8E239647-E4E2-DB2D-0595-69FAAF9BF81B}"/>
          </ac:spMkLst>
        </pc:spChg>
        <pc:spChg chg="add mod">
          <ac:chgData name="cherilyn.christen@epfl.ch" userId="S::urn:spo:guest#cherilyn.christen@epfl.ch::" providerId="AD" clId="Web-{E11F5588-91DC-F718-D5C6-B295B5BE103F}" dt="2025-06-10T09:27:56.219" v="238" actId="14100"/>
          <ac:spMkLst>
            <pc:docMk/>
            <pc:sldMk cId="2375439965" sldId="329"/>
            <ac:spMk id="46" creationId="{FCB40A70-FCAB-6282-5F06-031FEF9AD834}"/>
          </ac:spMkLst>
        </pc:spChg>
        <pc:spChg chg="add mod">
          <ac:chgData name="cherilyn.christen@epfl.ch" userId="S::urn:spo:guest#cherilyn.christen@epfl.ch::" providerId="AD" clId="Web-{E11F5588-91DC-F718-D5C6-B295B5BE103F}" dt="2025-06-10T09:28:02.469" v="240" actId="1076"/>
          <ac:spMkLst>
            <pc:docMk/>
            <pc:sldMk cId="2375439965" sldId="329"/>
            <ac:spMk id="48" creationId="{F3BEE6EF-56D9-164F-D984-7EBF47894EAD}"/>
          </ac:spMkLst>
        </pc:spChg>
        <pc:spChg chg="add mod">
          <ac:chgData name="cherilyn.christen@epfl.ch" userId="S::urn:spo:guest#cherilyn.christen@epfl.ch::" providerId="AD" clId="Web-{E11F5588-91DC-F718-D5C6-B295B5BE103F}" dt="2025-06-10T09:28:30.704" v="246" actId="14100"/>
          <ac:spMkLst>
            <pc:docMk/>
            <pc:sldMk cId="2375439965" sldId="329"/>
            <ac:spMk id="50" creationId="{2644DC1C-A5B0-6A39-8D26-1E97C3CD9D6B}"/>
          </ac:spMkLst>
        </pc:spChg>
        <pc:picChg chg="mod">
          <ac:chgData name="cherilyn.christen@epfl.ch" userId="S::urn:spo:guest#cherilyn.christen@epfl.ch::" providerId="AD" clId="Web-{E11F5588-91DC-F718-D5C6-B295B5BE103F}" dt="2025-06-10T09:10:54.378" v="142" actId="1076"/>
          <ac:picMkLst>
            <pc:docMk/>
            <pc:sldMk cId="2375439965" sldId="329"/>
            <ac:picMk id="5" creationId="{9BF6A4E0-C777-4E58-E0F2-7349382F75B8}"/>
          </ac:picMkLst>
        </pc:picChg>
      </pc:sldChg>
      <pc:sldChg chg="addSp modSp addAnim delAnim modAnim">
        <pc:chgData name="cherilyn.christen@epfl.ch" userId="S::urn:spo:guest#cherilyn.christen@epfl.ch::" providerId="AD" clId="Web-{E11F5588-91DC-F718-D5C6-B295B5BE103F}" dt="2025-06-10T12:13:47.140" v="1309"/>
        <pc:sldMkLst>
          <pc:docMk/>
          <pc:sldMk cId="3788931538" sldId="330"/>
        </pc:sldMkLst>
        <pc:spChg chg="add mod">
          <ac:chgData name="cherilyn.christen@epfl.ch" userId="S::urn:spo:guest#cherilyn.christen@epfl.ch::" providerId="AD" clId="Web-{E11F5588-91DC-F718-D5C6-B295B5BE103F}" dt="2025-06-10T09:58:51.988" v="438"/>
          <ac:spMkLst>
            <pc:docMk/>
            <pc:sldMk cId="3788931538" sldId="330"/>
            <ac:spMk id="11" creationId="{6A1AA449-4779-B0D9-9D41-E3DEE94A7A99}"/>
          </ac:spMkLst>
        </pc:spChg>
        <pc:spChg chg="add mod">
          <ac:chgData name="cherilyn.christen@epfl.ch" userId="S::urn:spo:guest#cherilyn.christen@epfl.ch::" providerId="AD" clId="Web-{E11F5588-91DC-F718-D5C6-B295B5BE103F}" dt="2025-06-10T09:59:26.082" v="446" actId="14100"/>
          <ac:spMkLst>
            <pc:docMk/>
            <pc:sldMk cId="3788931538" sldId="330"/>
            <ac:spMk id="20" creationId="{4A4D9D40-70CD-77D5-B06F-A1174E394F51}"/>
          </ac:spMkLst>
        </pc:spChg>
        <pc:spChg chg="add mod">
          <ac:chgData name="cherilyn.christen@epfl.ch" userId="S::urn:spo:guest#cherilyn.christen@epfl.ch::" providerId="AD" clId="Web-{E11F5588-91DC-F718-D5C6-B295B5BE103F}" dt="2025-06-10T10:01:06.568" v="450" actId="14100"/>
          <ac:spMkLst>
            <pc:docMk/>
            <pc:sldMk cId="3788931538" sldId="330"/>
            <ac:spMk id="22" creationId="{B513FB17-283C-B462-0C0D-723AF6AFA6A5}"/>
          </ac:spMkLst>
        </pc:spChg>
        <pc:spChg chg="add mod">
          <ac:chgData name="cherilyn.christen@epfl.ch" userId="S::urn:spo:guest#cherilyn.christen@epfl.ch::" providerId="AD" clId="Web-{E11F5588-91DC-F718-D5C6-B295B5BE103F}" dt="2025-06-10T10:01:52.053" v="454" actId="14100"/>
          <ac:spMkLst>
            <pc:docMk/>
            <pc:sldMk cId="3788931538" sldId="330"/>
            <ac:spMk id="30" creationId="{2C293E7B-DDCE-171E-45CD-966D1E8049F9}"/>
          </ac:spMkLst>
        </pc:spChg>
        <pc:spChg chg="add mod">
          <ac:chgData name="cherilyn.christen@epfl.ch" userId="S::urn:spo:guest#cherilyn.christen@epfl.ch::" providerId="AD" clId="Web-{E11F5588-91DC-F718-D5C6-B295B5BE103F}" dt="2025-06-10T10:02:04.412" v="457" actId="14100"/>
          <ac:spMkLst>
            <pc:docMk/>
            <pc:sldMk cId="3788931538" sldId="330"/>
            <ac:spMk id="31" creationId="{801B0C2D-6381-F790-5FD6-8780385582BC}"/>
          </ac:spMkLst>
        </pc:spChg>
        <pc:spChg chg="add mod">
          <ac:chgData name="cherilyn.christen@epfl.ch" userId="S::urn:spo:guest#cherilyn.christen@epfl.ch::" providerId="AD" clId="Web-{E11F5588-91DC-F718-D5C6-B295B5BE103F}" dt="2025-06-10T10:02:36.304" v="462" actId="14100"/>
          <ac:spMkLst>
            <pc:docMk/>
            <pc:sldMk cId="3788931538" sldId="330"/>
            <ac:spMk id="33" creationId="{5ABC29D6-8C75-096E-4ED3-15BF648F889D}"/>
          </ac:spMkLst>
        </pc:spChg>
        <pc:spChg chg="add mod">
          <ac:chgData name="cherilyn.christen@epfl.ch" userId="S::urn:spo:guest#cherilyn.christen@epfl.ch::" providerId="AD" clId="Web-{E11F5588-91DC-F718-D5C6-B295B5BE103F}" dt="2025-06-10T10:09:07.653" v="513" actId="14100"/>
          <ac:spMkLst>
            <pc:docMk/>
            <pc:sldMk cId="3788931538" sldId="330"/>
            <ac:spMk id="37" creationId="{DD1AACDF-2D2F-90B2-6027-FE56F117B553}"/>
          </ac:spMkLst>
        </pc:spChg>
      </pc:sldChg>
      <pc:sldChg chg="addSp modSp">
        <pc:chgData name="cherilyn.christen@epfl.ch" userId="S::urn:spo:guest#cherilyn.christen@epfl.ch::" providerId="AD" clId="Web-{E11F5588-91DC-F718-D5C6-B295B5BE103F}" dt="2025-06-10T12:15:33.814" v="1314"/>
        <pc:sldMkLst>
          <pc:docMk/>
          <pc:sldMk cId="3792805387" sldId="333"/>
        </pc:sldMkLst>
        <pc:spChg chg="add mod">
          <ac:chgData name="cherilyn.christen@epfl.ch" userId="S::urn:spo:guest#cherilyn.christen@epfl.ch::" providerId="AD" clId="Web-{E11F5588-91DC-F718-D5C6-B295B5BE103F}" dt="2025-06-10T12:15:33.814" v="1314"/>
          <ac:spMkLst>
            <pc:docMk/>
            <pc:sldMk cId="3792805387" sldId="333"/>
            <ac:spMk id="2" creationId="{BCA410E9-EC9E-0974-4248-60DBE876B92A}"/>
          </ac:spMkLst>
        </pc:spChg>
      </pc:sldChg>
      <pc:sldChg chg="addSp delSp modSp addAnim delAnim modAnim">
        <pc:chgData name="cherilyn.christen@epfl.ch" userId="S::urn:spo:guest#cherilyn.christen@epfl.ch::" providerId="AD" clId="Web-{E11F5588-91DC-F718-D5C6-B295B5BE103F}" dt="2025-06-10T09:42:09.536" v="315"/>
        <pc:sldMkLst>
          <pc:docMk/>
          <pc:sldMk cId="3278657240" sldId="335"/>
        </pc:sldMkLst>
        <pc:spChg chg="add mod">
          <ac:chgData name="cherilyn.christen@epfl.ch" userId="S::urn:spo:guest#cherilyn.christen@epfl.ch::" providerId="AD" clId="Web-{E11F5588-91DC-F718-D5C6-B295B5BE103F}" dt="2025-06-10T09:31:29.284" v="255" actId="14100"/>
          <ac:spMkLst>
            <pc:docMk/>
            <pc:sldMk cId="3278657240" sldId="335"/>
            <ac:spMk id="3" creationId="{1583AB77-68B1-FB13-76F2-C972EB496327}"/>
          </ac:spMkLst>
        </pc:spChg>
        <pc:spChg chg="add mod">
          <ac:chgData name="cherilyn.christen@epfl.ch" userId="S::urn:spo:guest#cherilyn.christen@epfl.ch::" providerId="AD" clId="Web-{E11F5588-91DC-F718-D5C6-B295B5BE103F}" dt="2025-06-10T09:32:13.082" v="263" actId="14100"/>
          <ac:spMkLst>
            <pc:docMk/>
            <pc:sldMk cId="3278657240" sldId="335"/>
            <ac:spMk id="8" creationId="{D2A6932B-D5EC-5BE7-F1B7-82EF95E33EB1}"/>
          </ac:spMkLst>
        </pc:spChg>
        <pc:spChg chg="mod">
          <ac:chgData name="cherilyn.christen@epfl.ch" userId="S::urn:spo:guest#cherilyn.christen@epfl.ch::" providerId="AD" clId="Web-{E11F5588-91DC-F718-D5C6-B295B5BE103F}" dt="2025-06-10T09:31:43.784" v="257" actId="14100"/>
          <ac:spMkLst>
            <pc:docMk/>
            <pc:sldMk cId="3278657240" sldId="335"/>
            <ac:spMk id="10" creationId="{E1DE4CDB-446C-82B2-410E-7AFE12DB631F}"/>
          </ac:spMkLst>
        </pc:spChg>
        <pc:spChg chg="add mod">
          <ac:chgData name="cherilyn.christen@epfl.ch" userId="S::urn:spo:guest#cherilyn.christen@epfl.ch::" providerId="AD" clId="Web-{E11F5588-91DC-F718-D5C6-B295B5BE103F}" dt="2025-06-10T09:32:19.144" v="265" actId="1076"/>
          <ac:spMkLst>
            <pc:docMk/>
            <pc:sldMk cId="3278657240" sldId="335"/>
            <ac:spMk id="13" creationId="{B8954D11-93E8-791D-1BB9-6F928986C518}"/>
          </ac:spMkLst>
        </pc:spChg>
        <pc:spChg chg="add mod">
          <ac:chgData name="cherilyn.christen@epfl.ch" userId="S::urn:spo:guest#cherilyn.christen@epfl.ch::" providerId="AD" clId="Web-{E11F5588-91DC-F718-D5C6-B295B5BE103F}" dt="2025-06-10T09:33:24.348" v="276" actId="1076"/>
          <ac:spMkLst>
            <pc:docMk/>
            <pc:sldMk cId="3278657240" sldId="335"/>
            <ac:spMk id="17" creationId="{A04EC3E7-5D3A-E56B-E0FB-F7DDE64B91B3}"/>
          </ac:spMkLst>
        </pc:spChg>
        <pc:spChg chg="add mod">
          <ac:chgData name="cherilyn.christen@epfl.ch" userId="S::urn:spo:guest#cherilyn.christen@epfl.ch::" providerId="AD" clId="Web-{E11F5588-91DC-F718-D5C6-B295B5BE103F}" dt="2025-06-10T09:33:37.395" v="282" actId="1076"/>
          <ac:spMkLst>
            <pc:docMk/>
            <pc:sldMk cId="3278657240" sldId="335"/>
            <ac:spMk id="19" creationId="{868FC57B-FCDC-83EC-D1DC-05DCCFD0338B}"/>
          </ac:spMkLst>
        </pc:spChg>
        <pc:spChg chg="add mod">
          <ac:chgData name="cherilyn.christen@epfl.ch" userId="S::urn:spo:guest#cherilyn.christen@epfl.ch::" providerId="AD" clId="Web-{E11F5588-91DC-F718-D5C6-B295B5BE103F}" dt="2025-06-10T09:33:24.364" v="278" actId="1076"/>
          <ac:spMkLst>
            <pc:docMk/>
            <pc:sldMk cId="3278657240" sldId="335"/>
            <ac:spMk id="21" creationId="{E0976AD1-F52C-83C2-30B4-F9F4EA49A22C}"/>
          </ac:spMkLst>
        </pc:spChg>
        <pc:spChg chg="add mod">
          <ac:chgData name="cherilyn.christen@epfl.ch" userId="S::urn:spo:guest#cherilyn.christen@epfl.ch::" providerId="AD" clId="Web-{E11F5588-91DC-F718-D5C6-B295B5BE103F}" dt="2025-06-10T09:33:24.364" v="279" actId="1076"/>
          <ac:spMkLst>
            <pc:docMk/>
            <pc:sldMk cId="3278657240" sldId="335"/>
            <ac:spMk id="23" creationId="{6B3BA4F7-577E-7693-FE6C-65204F7425D7}"/>
          </ac:spMkLst>
        </pc:spChg>
      </pc:sldChg>
      <pc:sldChg chg="addSp delSp modSp addAnim delAnim modAnim">
        <pc:chgData name="cherilyn.christen@epfl.ch" userId="S::urn:spo:guest#cherilyn.christen@epfl.ch::" providerId="AD" clId="Web-{E11F5588-91DC-F718-D5C6-B295B5BE103F}" dt="2025-06-10T09:52:57.248" v="388"/>
        <pc:sldMkLst>
          <pc:docMk/>
          <pc:sldMk cId="171396410" sldId="338"/>
        </pc:sldMkLst>
        <pc:spChg chg="add mod">
          <ac:chgData name="cherilyn.christen@epfl.ch" userId="S::urn:spo:guest#cherilyn.christen@epfl.ch::" providerId="AD" clId="Web-{E11F5588-91DC-F718-D5C6-B295B5BE103F}" dt="2025-06-10T09:42:57.411" v="318"/>
          <ac:spMkLst>
            <pc:docMk/>
            <pc:sldMk cId="171396410" sldId="338"/>
            <ac:spMk id="3" creationId="{53D669A6-52FB-2E0F-83A0-F7F4466A0638}"/>
          </ac:spMkLst>
        </pc:spChg>
        <pc:spChg chg="add mod">
          <ac:chgData name="cherilyn.christen@epfl.ch" userId="S::urn:spo:guest#cherilyn.christen@epfl.ch::" providerId="AD" clId="Web-{E11F5588-91DC-F718-D5C6-B295B5BE103F}" dt="2025-06-10T09:45:11.867" v="341" actId="1076"/>
          <ac:spMkLst>
            <pc:docMk/>
            <pc:sldMk cId="171396410" sldId="338"/>
            <ac:spMk id="8" creationId="{453F2A03-7790-7BE8-1573-964310351385}"/>
          </ac:spMkLst>
        </pc:spChg>
        <pc:spChg chg="add mod">
          <ac:chgData name="cherilyn.christen@epfl.ch" userId="S::urn:spo:guest#cherilyn.christen@epfl.ch::" providerId="AD" clId="Web-{E11F5588-91DC-F718-D5C6-B295B5BE103F}" dt="2025-06-10T09:45:43.070" v="346" actId="1076"/>
          <ac:spMkLst>
            <pc:docMk/>
            <pc:sldMk cId="171396410" sldId="338"/>
            <ac:spMk id="12" creationId="{DBB11382-4DDB-E7E7-9877-898B7B206AF4}"/>
          </ac:spMkLst>
        </pc:spChg>
        <pc:spChg chg="add mod">
          <ac:chgData name="cherilyn.christen@epfl.ch" userId="S::urn:spo:guest#cherilyn.christen@epfl.ch::" providerId="AD" clId="Web-{E11F5588-91DC-F718-D5C6-B295B5BE103F}" dt="2025-06-10T09:47:08.181" v="357" actId="1076"/>
          <ac:spMkLst>
            <pc:docMk/>
            <pc:sldMk cId="171396410" sldId="338"/>
            <ac:spMk id="16" creationId="{616D5F5E-BAE3-3C41-FB49-A84DF1C02B61}"/>
          </ac:spMkLst>
        </pc:spChg>
        <pc:spChg chg="add mod">
          <ac:chgData name="cherilyn.christen@epfl.ch" userId="S::urn:spo:guest#cherilyn.christen@epfl.ch::" providerId="AD" clId="Web-{E11F5588-91DC-F718-D5C6-B295B5BE103F}" dt="2025-06-10T09:47:44.962" v="363" actId="1076"/>
          <ac:spMkLst>
            <pc:docMk/>
            <pc:sldMk cId="171396410" sldId="338"/>
            <ac:spMk id="20" creationId="{B0E5664C-EB37-E65D-8A05-D110E26FEA45}"/>
          </ac:spMkLst>
        </pc:spChg>
        <pc:picChg chg="mod">
          <ac:chgData name="cherilyn.christen@epfl.ch" userId="S::urn:spo:guest#cherilyn.christen@epfl.ch::" providerId="AD" clId="Web-{E11F5588-91DC-F718-D5C6-B295B5BE103F}" dt="2025-06-10T09:50:08.152" v="378" actId="1076"/>
          <ac:picMkLst>
            <pc:docMk/>
            <pc:sldMk cId="171396410" sldId="338"/>
            <ac:picMk id="7" creationId="{F762064B-344F-6451-EB03-60FF68600270}"/>
          </ac:picMkLst>
        </pc:picChg>
        <pc:cxnChg chg="add mod">
          <ac:chgData name="cherilyn.christen@epfl.ch" userId="S::urn:spo:guest#cherilyn.christen@epfl.ch::" providerId="AD" clId="Web-{E11F5588-91DC-F718-D5C6-B295B5BE103F}" dt="2025-06-10T09:43:34.224" v="324"/>
          <ac:cxnSpMkLst>
            <pc:docMk/>
            <pc:sldMk cId="171396410" sldId="338"/>
            <ac:cxnSpMk id="4" creationId="{30378E3C-37FC-786F-97DF-E3E12DE1F6A3}"/>
          </ac:cxnSpMkLst>
        </pc:cxnChg>
        <pc:cxnChg chg="add mod">
          <ac:chgData name="cherilyn.christen@epfl.ch" userId="S::urn:spo:guest#cherilyn.christen@epfl.ch::" providerId="AD" clId="Web-{E11F5588-91DC-F718-D5C6-B295B5BE103F}" dt="2025-06-10T09:45:03.866" v="339" actId="1076"/>
          <ac:cxnSpMkLst>
            <pc:docMk/>
            <pc:sldMk cId="171396410" sldId="338"/>
            <ac:cxnSpMk id="10" creationId="{C1A24DDC-215A-1F0E-22C6-9141404C7B90}"/>
          </ac:cxnSpMkLst>
        </pc:cxnChg>
        <pc:cxnChg chg="add mod">
          <ac:chgData name="cherilyn.christen@epfl.ch" userId="S::urn:spo:guest#cherilyn.christen@epfl.ch::" providerId="AD" clId="Web-{E11F5588-91DC-F718-D5C6-B295B5BE103F}" dt="2025-06-10T09:47:14.290" v="359" actId="1076"/>
          <ac:cxnSpMkLst>
            <pc:docMk/>
            <pc:sldMk cId="171396410" sldId="338"/>
            <ac:cxnSpMk id="18" creationId="{25722A00-02FB-2F59-6512-19029864F935}"/>
          </ac:cxnSpMkLst>
        </pc:cxnChg>
        <pc:cxnChg chg="add mod">
          <ac:chgData name="cherilyn.christen@epfl.ch" userId="S::urn:spo:guest#cherilyn.christen@epfl.ch::" providerId="AD" clId="Web-{E11F5588-91DC-F718-D5C6-B295B5BE103F}" dt="2025-06-10T09:49:30.058" v="369" actId="1076"/>
          <ac:cxnSpMkLst>
            <pc:docMk/>
            <pc:sldMk cId="171396410" sldId="338"/>
            <ac:cxnSpMk id="22" creationId="{DEF69398-6BDC-A0E7-503D-F2EDF7E38852}"/>
          </ac:cxnSpMkLst>
        </pc:cxnChg>
        <pc:cxnChg chg="add mod">
          <ac:chgData name="cherilyn.christen@epfl.ch" userId="S::urn:spo:guest#cherilyn.christen@epfl.ch::" providerId="AD" clId="Web-{E11F5588-91DC-F718-D5C6-B295B5BE103F}" dt="2025-06-10T09:49:40.870" v="371" actId="1076"/>
          <ac:cxnSpMkLst>
            <pc:docMk/>
            <pc:sldMk cId="171396410" sldId="338"/>
            <ac:cxnSpMk id="24" creationId="{18A8A8B8-FBA6-A056-DF0E-15F51F5C05A5}"/>
          </ac:cxnSpMkLst>
        </pc:cxnChg>
        <pc:cxnChg chg="add mod">
          <ac:chgData name="cherilyn.christen@epfl.ch" userId="S::urn:spo:guest#cherilyn.christen@epfl.ch::" providerId="AD" clId="Web-{E11F5588-91DC-F718-D5C6-B295B5BE103F}" dt="2025-06-10T09:50:03.339" v="375" actId="1076"/>
          <ac:cxnSpMkLst>
            <pc:docMk/>
            <pc:sldMk cId="171396410" sldId="338"/>
            <ac:cxnSpMk id="26" creationId="{44B6EDC7-4934-A69A-D0D7-735A3F2D3D87}"/>
          </ac:cxnSpMkLst>
        </pc:cxnChg>
        <pc:cxnChg chg="add mod">
          <ac:chgData name="cherilyn.christen@epfl.ch" userId="S::urn:spo:guest#cherilyn.christen@epfl.ch::" providerId="AD" clId="Web-{E11F5588-91DC-F718-D5C6-B295B5BE103F}" dt="2025-06-10T09:50:20.230" v="379" actId="1076"/>
          <ac:cxnSpMkLst>
            <pc:docMk/>
            <pc:sldMk cId="171396410" sldId="338"/>
            <ac:cxnSpMk id="28" creationId="{4EA7B920-37B7-0A31-ABFA-7BB9CA567F0B}"/>
          </ac:cxnSpMkLst>
        </pc:cxnChg>
      </pc:sldChg>
      <pc:sldChg chg="modSp">
        <pc:chgData name="cherilyn.christen@epfl.ch" userId="S::urn:spo:guest#cherilyn.christen@epfl.ch::" providerId="AD" clId="Web-{E11F5588-91DC-F718-D5C6-B295B5BE103F}" dt="2025-06-10T12:45:24.413" v="1336" actId="20577"/>
        <pc:sldMkLst>
          <pc:docMk/>
          <pc:sldMk cId="4149576736" sldId="339"/>
        </pc:sldMkLst>
        <pc:spChg chg="mod">
          <ac:chgData name="cherilyn.christen@epfl.ch" userId="S::urn:spo:guest#cherilyn.christen@epfl.ch::" providerId="AD" clId="Web-{E11F5588-91DC-F718-D5C6-B295B5BE103F}" dt="2025-06-10T12:45:24.413" v="1336" actId="20577"/>
          <ac:spMkLst>
            <pc:docMk/>
            <pc:sldMk cId="4149576736" sldId="339"/>
            <ac:spMk id="291" creationId="{3D7A4BF8-B87E-DC30-712F-E4743FF65ED3}"/>
          </ac:spMkLst>
        </pc:spChg>
      </pc:sldChg>
      <pc:sldChg chg="addSp delSp modSp">
        <pc:chgData name="cherilyn.christen@epfl.ch" userId="S::urn:spo:guest#cherilyn.christen@epfl.ch::" providerId="AD" clId="Web-{E11F5588-91DC-F718-D5C6-B295B5BE103F}" dt="2025-06-10T10:18:55.990" v="612" actId="1076"/>
        <pc:sldMkLst>
          <pc:docMk/>
          <pc:sldMk cId="122533569" sldId="340"/>
        </pc:sldMkLst>
        <pc:spChg chg="add mod">
          <ac:chgData name="cherilyn.christen@epfl.ch" userId="S::urn:spo:guest#cherilyn.christen@epfl.ch::" providerId="AD" clId="Web-{E11F5588-91DC-F718-D5C6-B295B5BE103F}" dt="2025-06-10T10:18:35.552" v="604" actId="1076"/>
          <ac:spMkLst>
            <pc:docMk/>
            <pc:sldMk cId="122533569" sldId="340"/>
            <ac:spMk id="5" creationId="{297F91B3-1073-1BC1-6F3A-9D94AD616721}"/>
          </ac:spMkLst>
        </pc:spChg>
        <pc:spChg chg="add mod">
          <ac:chgData name="cherilyn.christen@epfl.ch" userId="S::urn:spo:guest#cherilyn.christen@epfl.ch::" providerId="AD" clId="Web-{E11F5588-91DC-F718-D5C6-B295B5BE103F}" dt="2025-06-10T10:18:35.552" v="605" actId="1076"/>
          <ac:spMkLst>
            <pc:docMk/>
            <pc:sldMk cId="122533569" sldId="340"/>
            <ac:spMk id="7" creationId="{E67D9BF8-0886-0E07-C85D-4DA53B80747C}"/>
          </ac:spMkLst>
        </pc:spChg>
        <pc:spChg chg="add mod">
          <ac:chgData name="cherilyn.christen@epfl.ch" userId="S::urn:spo:guest#cherilyn.christen@epfl.ch::" providerId="AD" clId="Web-{E11F5588-91DC-F718-D5C6-B295B5BE103F}" dt="2025-06-10T10:18:35.552" v="606" actId="1076"/>
          <ac:spMkLst>
            <pc:docMk/>
            <pc:sldMk cId="122533569" sldId="340"/>
            <ac:spMk id="8" creationId="{8759F969-E086-3F15-FE3E-D9E1E601716A}"/>
          </ac:spMkLst>
        </pc:spChg>
        <pc:spChg chg="mod">
          <ac:chgData name="cherilyn.christen@epfl.ch" userId="S::urn:spo:guest#cherilyn.christen@epfl.ch::" providerId="AD" clId="Web-{E11F5588-91DC-F718-D5C6-B295B5BE103F}" dt="2025-06-10T10:13:31.360" v="551" actId="20577"/>
          <ac:spMkLst>
            <pc:docMk/>
            <pc:sldMk cId="122533569" sldId="340"/>
            <ac:spMk id="311" creationId="{310DABA4-A19B-F1AB-F1A7-E03544458DC6}"/>
          </ac:spMkLst>
        </pc:spChg>
        <pc:picChg chg="add mod">
          <ac:chgData name="cherilyn.christen@epfl.ch" userId="S::urn:spo:guest#cherilyn.christen@epfl.ch::" providerId="AD" clId="Web-{E11F5588-91DC-F718-D5C6-B295B5BE103F}" dt="2025-06-10T10:18:35.552" v="607" actId="1076"/>
          <ac:picMkLst>
            <pc:docMk/>
            <pc:sldMk cId="122533569" sldId="340"/>
            <ac:picMk id="10" creationId="{440D350E-8635-CAB7-907C-1E60CD96F6BC}"/>
          </ac:picMkLst>
        </pc:picChg>
        <pc:picChg chg="add mod">
          <ac:chgData name="cherilyn.christen@epfl.ch" userId="S::urn:spo:guest#cherilyn.christen@epfl.ch::" providerId="AD" clId="Web-{E11F5588-91DC-F718-D5C6-B295B5BE103F}" dt="2025-06-10T10:18:55.990" v="612" actId="1076"/>
          <ac:picMkLst>
            <pc:docMk/>
            <pc:sldMk cId="122533569" sldId="340"/>
            <ac:picMk id="11" creationId="{98885E3B-AD60-DF33-510D-04292213420B}"/>
          </ac:picMkLst>
        </pc:picChg>
        <pc:picChg chg="add mod">
          <ac:chgData name="cherilyn.christen@epfl.ch" userId="S::urn:spo:guest#cherilyn.christen@epfl.ch::" providerId="AD" clId="Web-{E11F5588-91DC-F718-D5C6-B295B5BE103F}" dt="2025-06-10T10:18:35.567" v="609" actId="1076"/>
          <ac:picMkLst>
            <pc:docMk/>
            <pc:sldMk cId="122533569" sldId="340"/>
            <ac:picMk id="12" creationId="{CAAC4C37-136F-D450-4EAE-161531058C64}"/>
          </ac:picMkLst>
        </pc:picChg>
        <pc:cxnChg chg="add mod ord">
          <ac:chgData name="cherilyn.christen@epfl.ch" userId="S::urn:spo:guest#cherilyn.christen@epfl.ch::" providerId="AD" clId="Web-{E11F5588-91DC-F718-D5C6-B295B5BE103F}" dt="2025-06-10T10:18:35.536" v="603" actId="1076"/>
          <ac:cxnSpMkLst>
            <pc:docMk/>
            <pc:sldMk cId="122533569" sldId="340"/>
            <ac:cxnSpMk id="6" creationId="{E23739E1-D584-ABDC-7AC3-F464F9D68565}"/>
          </ac:cxnSpMkLst>
        </pc:cxnChg>
      </pc:sldChg>
      <pc:sldChg chg="addSp delSp modSp addAnim modAnim modNotes">
        <pc:chgData name="cherilyn.christen@epfl.ch" userId="S::urn:spo:guest#cherilyn.christen@epfl.ch::" providerId="AD" clId="Web-{E11F5588-91DC-F718-D5C6-B295B5BE103F}" dt="2025-06-10T13:30:25.761" v="1459"/>
        <pc:sldMkLst>
          <pc:docMk/>
          <pc:sldMk cId="1988547119" sldId="342"/>
        </pc:sldMkLst>
        <pc:spChg chg="add mod">
          <ac:chgData name="cherilyn.christen@epfl.ch" userId="S::urn:spo:guest#cherilyn.christen@epfl.ch::" providerId="AD" clId="Web-{E11F5588-91DC-F718-D5C6-B295B5BE103F}" dt="2025-06-10T13:15:12.197" v="1377" actId="1076"/>
          <ac:spMkLst>
            <pc:docMk/>
            <pc:sldMk cId="1988547119" sldId="342"/>
            <ac:spMk id="2" creationId="{8B103CDE-0A47-9868-7005-38E25CF7B4FD}"/>
          </ac:spMkLst>
        </pc:spChg>
        <pc:spChg chg="add mod">
          <ac:chgData name="cherilyn.christen@epfl.ch" userId="S::urn:spo:guest#cherilyn.christen@epfl.ch::" providerId="AD" clId="Web-{E11F5588-91DC-F718-D5C6-B295B5BE103F}" dt="2025-06-10T13:15:25.713" v="1380" actId="1076"/>
          <ac:spMkLst>
            <pc:docMk/>
            <pc:sldMk cId="1988547119" sldId="342"/>
            <ac:spMk id="5" creationId="{230C3BC7-4EB3-5C62-02D7-29A487C73310}"/>
          </ac:spMkLst>
        </pc:spChg>
        <pc:spChg chg="add mod">
          <ac:chgData name="cherilyn.christen@epfl.ch" userId="S::urn:spo:guest#cherilyn.christen@epfl.ch::" providerId="AD" clId="Web-{E11F5588-91DC-F718-D5C6-B295B5BE103F}" dt="2025-06-10T13:16:56.261" v="1449" actId="1076"/>
          <ac:spMkLst>
            <pc:docMk/>
            <pc:sldMk cId="1988547119" sldId="342"/>
            <ac:spMk id="10" creationId="{E0D45DBD-2F66-CC8E-2793-0DA941001E09}"/>
          </ac:spMkLst>
        </pc:spChg>
        <pc:spChg chg="mod">
          <ac:chgData name="cherilyn.christen@epfl.ch" userId="S::urn:spo:guest#cherilyn.christen@epfl.ch::" providerId="AD" clId="Web-{E11F5588-91DC-F718-D5C6-B295B5BE103F}" dt="2025-06-10T13:17:00.433" v="1451" actId="20577"/>
          <ac:spMkLst>
            <pc:docMk/>
            <pc:sldMk cId="1988547119" sldId="342"/>
            <ac:spMk id="11" creationId="{A9FF8F12-65DC-0653-2701-7AD70225C5E8}"/>
          </ac:spMkLst>
        </pc:spChg>
        <pc:picChg chg="add mod">
          <ac:chgData name="cherilyn.christen@epfl.ch" userId="S::urn:spo:guest#cherilyn.christen@epfl.ch::" providerId="AD" clId="Web-{E11F5588-91DC-F718-D5C6-B295B5BE103F}" dt="2025-06-10T13:16:56.246" v="1448" actId="1076"/>
          <ac:picMkLst>
            <pc:docMk/>
            <pc:sldMk cId="1988547119" sldId="342"/>
            <ac:picMk id="7" creationId="{90452E4E-2DB1-EE1E-143E-C07B3CAA3117}"/>
          </ac:picMkLst>
        </pc:picChg>
        <pc:picChg chg="mod">
          <ac:chgData name="cherilyn.christen@epfl.ch" userId="S::urn:spo:guest#cherilyn.christen@epfl.ch::" providerId="AD" clId="Web-{E11F5588-91DC-F718-D5C6-B295B5BE103F}" dt="2025-06-10T13:15:12.197" v="1376" actId="1076"/>
          <ac:picMkLst>
            <pc:docMk/>
            <pc:sldMk cId="1988547119" sldId="342"/>
            <ac:picMk id="12" creationId="{DC75D326-5BB5-4C37-071A-C3A3BC4781EA}"/>
          </ac:picMkLst>
        </pc:picChg>
        <pc:picChg chg="mod">
          <ac:chgData name="cherilyn.christen@epfl.ch" userId="S::urn:spo:guest#cherilyn.christen@epfl.ch::" providerId="AD" clId="Web-{E11F5588-91DC-F718-D5C6-B295B5BE103F}" dt="2025-06-10T13:15:25.713" v="1379" actId="1076"/>
          <ac:picMkLst>
            <pc:docMk/>
            <pc:sldMk cId="1988547119" sldId="342"/>
            <ac:picMk id="13" creationId="{222F2E36-AF05-F364-EE4A-7667F41CFE0A}"/>
          </ac:picMkLst>
        </pc:picChg>
        <pc:picChg chg="add mod">
          <ac:chgData name="cherilyn.christen@epfl.ch" userId="S::urn:spo:guest#cherilyn.christen@epfl.ch::" providerId="AD" clId="Web-{E11F5588-91DC-F718-D5C6-B295B5BE103F}" dt="2025-06-10T13:17:28.277" v="1458" actId="1076"/>
          <ac:picMkLst>
            <pc:docMk/>
            <pc:sldMk cId="1988547119" sldId="342"/>
            <ac:picMk id="14" creationId="{50B2EA48-8549-087B-E96D-2813C373D9F3}"/>
          </ac:picMkLst>
        </pc:picChg>
      </pc:sldChg>
      <pc:sldChg chg="delSp modSp del ord">
        <pc:chgData name="cherilyn.christen@epfl.ch" userId="S::urn:spo:guest#cherilyn.christen@epfl.ch::" providerId="AD" clId="Web-{E11F5588-91DC-F718-D5C6-B295B5BE103F}" dt="2025-06-10T11:44:27.489" v="862"/>
        <pc:sldMkLst>
          <pc:docMk/>
          <pc:sldMk cId="2898897227" sldId="344"/>
        </pc:sldMkLst>
      </pc:sldChg>
      <pc:sldChg chg="addSp delSp modSp">
        <pc:chgData name="cherilyn.christen@epfl.ch" userId="S::urn:spo:guest#cherilyn.christen@epfl.ch::" providerId="AD" clId="Web-{E11F5588-91DC-F718-D5C6-B295B5BE103F}" dt="2025-06-10T13:17:18.668" v="1456"/>
        <pc:sldMkLst>
          <pc:docMk/>
          <pc:sldMk cId="3362841724" sldId="348"/>
        </pc:sldMkLst>
        <pc:picChg chg="add">
          <ac:chgData name="cherilyn.christen@epfl.ch" userId="S::urn:spo:guest#cherilyn.christen@epfl.ch::" providerId="AD" clId="Web-{E11F5588-91DC-F718-D5C6-B295B5BE103F}" dt="2025-06-10T13:17:18.668" v="1456"/>
          <ac:picMkLst>
            <pc:docMk/>
            <pc:sldMk cId="3362841724" sldId="348"/>
            <ac:picMk id="16" creationId="{F9CECC67-3EC8-80B1-D29A-1E867C53F210}"/>
          </ac:picMkLst>
        </pc:picChg>
      </pc:sldChg>
      <pc:sldChg chg="addSp modSp">
        <pc:chgData name="cherilyn.christen@epfl.ch" userId="S::urn:spo:guest#cherilyn.christen@epfl.ch::" providerId="AD" clId="Web-{E11F5588-91DC-F718-D5C6-B295B5BE103F}" dt="2025-06-10T11:44:18.926" v="861" actId="1076"/>
        <pc:sldMkLst>
          <pc:docMk/>
          <pc:sldMk cId="3604338934" sldId="349"/>
        </pc:sldMkLst>
        <pc:picChg chg="add mod">
          <ac:chgData name="cherilyn.christen@epfl.ch" userId="S::urn:spo:guest#cherilyn.christen@epfl.ch::" providerId="AD" clId="Web-{E11F5588-91DC-F718-D5C6-B295B5BE103F}" dt="2025-06-10T11:44:06.801" v="858" actId="1076"/>
          <ac:picMkLst>
            <pc:docMk/>
            <pc:sldMk cId="3604338934" sldId="349"/>
            <ac:picMk id="5" creationId="{FCCB1FFB-FDAB-5782-8731-503C0CE7119B}"/>
          </ac:picMkLst>
        </pc:picChg>
        <pc:picChg chg="add mod">
          <ac:chgData name="cherilyn.christen@epfl.ch" userId="S::urn:spo:guest#cherilyn.christen@epfl.ch::" providerId="AD" clId="Web-{E11F5588-91DC-F718-D5C6-B295B5BE103F}" dt="2025-06-10T11:44:18.926" v="861" actId="1076"/>
          <ac:picMkLst>
            <pc:docMk/>
            <pc:sldMk cId="3604338934" sldId="349"/>
            <ac:picMk id="6" creationId="{A197308D-D850-37E0-8F6D-E5EBC4B99B17}"/>
          </ac:picMkLst>
        </pc:picChg>
      </pc:sldChg>
      <pc:sldChg chg="delSp modSp add replId">
        <pc:chgData name="cherilyn.christen@epfl.ch" userId="S::urn:spo:guest#cherilyn.christen@epfl.ch::" providerId="AD" clId="Web-{E11F5588-91DC-F718-D5C6-B295B5BE103F}" dt="2025-06-10T13:08:21.033" v="1360" actId="20577"/>
        <pc:sldMkLst>
          <pc:docMk/>
          <pc:sldMk cId="3537897224" sldId="362"/>
        </pc:sldMkLst>
        <pc:spChg chg="mod">
          <ac:chgData name="cherilyn.christen@epfl.ch" userId="S::urn:spo:guest#cherilyn.christen@epfl.ch::" providerId="AD" clId="Web-{E11F5588-91DC-F718-D5C6-B295B5BE103F}" dt="2025-06-10T13:08:21.033" v="1360" actId="20577"/>
          <ac:spMkLst>
            <pc:docMk/>
            <pc:sldMk cId="3537897224" sldId="362"/>
            <ac:spMk id="9" creationId="{19B24E14-239A-D584-7F5F-44F7498DD571}"/>
          </ac:spMkLst>
        </pc:spChg>
        <pc:spChg chg="mod">
          <ac:chgData name="cherilyn.christen@epfl.ch" userId="S::urn:spo:guest#cherilyn.christen@epfl.ch::" providerId="AD" clId="Web-{E11F5588-91DC-F718-D5C6-B295B5BE103F}" dt="2025-06-10T11:45:03.021" v="863" actId="1076"/>
          <ac:spMkLst>
            <pc:docMk/>
            <pc:sldMk cId="3537897224" sldId="362"/>
            <ac:spMk id="15" creationId="{CB44BE55-03FD-CD2B-F5DD-55A9DAAC56A3}"/>
          </ac:spMkLst>
        </pc:spChg>
        <pc:picChg chg="mod">
          <ac:chgData name="cherilyn.christen@epfl.ch" userId="S::urn:spo:guest#cherilyn.christen@epfl.ch::" providerId="AD" clId="Web-{E11F5588-91DC-F718-D5C6-B295B5BE103F}" dt="2025-06-10T11:45:03.037" v="864" actId="1076"/>
          <ac:picMkLst>
            <pc:docMk/>
            <pc:sldMk cId="3537897224" sldId="362"/>
            <ac:picMk id="19" creationId="{A14F8452-0DC7-7784-2C73-ECC0C55B9FB1}"/>
          </ac:picMkLst>
        </pc:picChg>
        <pc:picChg chg="mod">
          <ac:chgData name="cherilyn.christen@epfl.ch" userId="S::urn:spo:guest#cherilyn.christen@epfl.ch::" providerId="AD" clId="Web-{E11F5588-91DC-F718-D5C6-B295B5BE103F}" dt="2025-06-10T11:45:03.037" v="865" actId="1076"/>
          <ac:picMkLst>
            <pc:docMk/>
            <pc:sldMk cId="3537897224" sldId="362"/>
            <ac:picMk id="20" creationId="{520E3FC2-B4DF-48BA-761D-3087DAB2391A}"/>
          </ac:picMkLst>
        </pc:picChg>
        <pc:picChg chg="mod">
          <ac:chgData name="cherilyn.christen@epfl.ch" userId="S::urn:spo:guest#cherilyn.christen@epfl.ch::" providerId="AD" clId="Web-{E11F5588-91DC-F718-D5C6-B295B5BE103F}" dt="2025-06-10T11:45:03.052" v="866" actId="1076"/>
          <ac:picMkLst>
            <pc:docMk/>
            <pc:sldMk cId="3537897224" sldId="362"/>
            <ac:picMk id="21" creationId="{9650EB02-D1CD-008B-27DB-41396ABDEA2C}"/>
          </ac:picMkLst>
        </pc:picChg>
      </pc:sldChg>
    </pc:docChg>
  </pc:docChgLst>
  <pc:docChgLst>
    <pc:chgData name="cherilyn.christen@epfl.ch" userId="S::urn:spo:guest#cherilyn.christen@epfl.ch::" providerId="AD" clId="Web-{EFDB0F6F-3BBD-736E-0FEE-CD6D56216B36}"/>
    <pc:docChg chg="addSld delSld modSld sldOrd">
      <pc:chgData name="cherilyn.christen@epfl.ch" userId="S::urn:spo:guest#cherilyn.christen@epfl.ch::" providerId="AD" clId="Web-{EFDB0F6F-3BBD-736E-0FEE-CD6D56216B36}" dt="2025-06-09T15:44:57.855" v="2544"/>
      <pc:docMkLst>
        <pc:docMk/>
      </pc:docMkLst>
      <pc:sldChg chg="addSp delSp modSp mod ord modClrScheme chgLayout">
        <pc:chgData name="cherilyn.christen@epfl.ch" userId="S::urn:spo:guest#cherilyn.christen@epfl.ch::" providerId="AD" clId="Web-{EFDB0F6F-3BBD-736E-0FEE-CD6D56216B36}" dt="2025-06-09T11:51:23.909" v="726" actId="20577"/>
        <pc:sldMkLst>
          <pc:docMk/>
          <pc:sldMk cId="0" sldId="266"/>
        </pc:sldMkLst>
        <pc:spChg chg="mod ord">
          <ac:chgData name="cherilyn.christen@epfl.ch" userId="S::urn:spo:guest#cherilyn.christen@epfl.ch::" providerId="AD" clId="Web-{EFDB0F6F-3BBD-736E-0FEE-CD6D56216B36}" dt="2025-06-09T11:41:59.449" v="658" actId="20577"/>
          <ac:spMkLst>
            <pc:docMk/>
            <pc:sldMk cId="0" sldId="266"/>
            <ac:spMk id="311" creationId="{00000000-0000-0000-0000-000000000000}"/>
          </ac:spMkLst>
        </pc:spChg>
        <pc:spChg chg="add del mod ord">
          <ac:chgData name="cherilyn.christen@epfl.ch" userId="S::urn:spo:guest#cherilyn.christen@epfl.ch::" providerId="AD" clId="Web-{EFDB0F6F-3BBD-736E-0FEE-CD6D56216B36}" dt="2025-06-09T11:51:23.909" v="726" actId="20577"/>
          <ac:spMkLst>
            <pc:docMk/>
            <pc:sldMk cId="0" sldId="266"/>
            <ac:spMk id="313" creationId="{00000000-0000-0000-0000-000000000000}"/>
          </ac:spMkLst>
        </pc:spChg>
        <pc:picChg chg="add mod">
          <ac:chgData name="cherilyn.christen@epfl.ch" userId="S::urn:spo:guest#cherilyn.christen@epfl.ch::" providerId="AD" clId="Web-{EFDB0F6F-3BBD-736E-0FEE-CD6D56216B36}" dt="2025-06-09T11:50:33.159" v="721" actId="1076"/>
          <ac:picMkLst>
            <pc:docMk/>
            <pc:sldMk cId="0" sldId="266"/>
            <ac:picMk id="4" creationId="{FDDE14D1-79A6-AA63-34F2-44CE3EF7C299}"/>
          </ac:picMkLst>
        </pc:picChg>
        <pc:picChg chg="add mod">
          <ac:chgData name="cherilyn.christen@epfl.ch" userId="S::urn:spo:guest#cherilyn.christen@epfl.ch::" providerId="AD" clId="Web-{EFDB0F6F-3BBD-736E-0FEE-CD6D56216B36}" dt="2025-06-09T11:50:33.159" v="722" actId="1076"/>
          <ac:picMkLst>
            <pc:docMk/>
            <pc:sldMk cId="0" sldId="266"/>
            <ac:picMk id="5" creationId="{108B2D93-6587-0997-C5FA-BB4A301C8E3B}"/>
          </ac:picMkLst>
        </pc:picChg>
        <pc:picChg chg="add mod modCrop">
          <ac:chgData name="cherilyn.christen@epfl.ch" userId="S::urn:spo:guest#cherilyn.christen@epfl.ch::" providerId="AD" clId="Web-{EFDB0F6F-3BBD-736E-0FEE-CD6D56216B36}" dt="2025-06-09T11:50:10.127" v="716"/>
          <ac:picMkLst>
            <pc:docMk/>
            <pc:sldMk cId="0" sldId="266"/>
            <ac:picMk id="6" creationId="{0FFE9B9D-05CD-FFCF-74EE-C29F4E639D8D}"/>
          </ac:picMkLst>
        </pc:picChg>
      </pc:sldChg>
      <pc:sldChg chg="ord">
        <pc:chgData name="cherilyn.christen@epfl.ch" userId="S::urn:spo:guest#cherilyn.christen@epfl.ch::" providerId="AD" clId="Web-{EFDB0F6F-3BBD-736E-0FEE-CD6D56216B36}" dt="2025-06-09T11:52:22.879" v="728"/>
        <pc:sldMkLst>
          <pc:docMk/>
          <pc:sldMk cId="1321787515" sldId="315"/>
        </pc:sldMkLst>
      </pc:sldChg>
      <pc:sldChg chg="modSp">
        <pc:chgData name="cherilyn.christen@epfl.ch" userId="S::urn:spo:guest#cherilyn.christen@epfl.ch::" providerId="AD" clId="Web-{EFDB0F6F-3BBD-736E-0FEE-CD6D56216B36}" dt="2025-06-09T15:21:53.426" v="2321"/>
        <pc:sldMkLst>
          <pc:docMk/>
          <pc:sldMk cId="196046006" sldId="317"/>
        </pc:sldMkLst>
        <pc:spChg chg="mod">
          <ac:chgData name="cherilyn.christen@epfl.ch" userId="S::urn:spo:guest#cherilyn.christen@epfl.ch::" providerId="AD" clId="Web-{EFDB0F6F-3BBD-736E-0FEE-CD6D56216B36}" dt="2025-06-09T15:21:39.629" v="2317" actId="1076"/>
          <ac:spMkLst>
            <pc:docMk/>
            <pc:sldMk cId="196046006" sldId="317"/>
            <ac:spMk id="275" creationId="{66F2193A-53A6-7494-C9FF-0B869CB82C3B}"/>
          </ac:spMkLst>
        </pc:spChg>
        <pc:spChg chg="mod">
          <ac:chgData name="cherilyn.christen@epfl.ch" userId="S::urn:spo:guest#cherilyn.christen@epfl.ch::" providerId="AD" clId="Web-{EFDB0F6F-3BBD-736E-0FEE-CD6D56216B36}" dt="2025-06-09T15:21:39.645" v="2318" actId="1076"/>
          <ac:spMkLst>
            <pc:docMk/>
            <pc:sldMk cId="196046006" sldId="317"/>
            <ac:spMk id="276" creationId="{87954180-83BC-23FE-7C8B-EA251B0C6145}"/>
          </ac:spMkLst>
        </pc:spChg>
        <pc:spChg chg="mod">
          <ac:chgData name="cherilyn.christen@epfl.ch" userId="S::urn:spo:guest#cherilyn.christen@epfl.ch::" providerId="AD" clId="Web-{EFDB0F6F-3BBD-736E-0FEE-CD6D56216B36}" dt="2025-06-09T15:21:39.660" v="2319" actId="1076"/>
          <ac:spMkLst>
            <pc:docMk/>
            <pc:sldMk cId="196046006" sldId="317"/>
            <ac:spMk id="277" creationId="{F1C96923-B1E5-FF42-AE8C-E8BC5B7D931C}"/>
          </ac:spMkLst>
        </pc:spChg>
        <pc:picChg chg="mod ord modCrop">
          <ac:chgData name="cherilyn.christen@epfl.ch" userId="S::urn:spo:guest#cherilyn.christen@epfl.ch::" providerId="AD" clId="Web-{EFDB0F6F-3BBD-736E-0FEE-CD6D56216B36}" dt="2025-06-09T15:21:53.426" v="2321"/>
          <ac:picMkLst>
            <pc:docMk/>
            <pc:sldMk cId="196046006" sldId="317"/>
            <ac:picMk id="278" creationId="{0FD4B6F5-2DAA-76D1-C9DC-3D9989DA36E2}"/>
          </ac:picMkLst>
        </pc:picChg>
      </pc:sldChg>
      <pc:sldChg chg="addSp delSp modSp">
        <pc:chgData name="cherilyn.christen@epfl.ch" userId="S::urn:spo:guest#cherilyn.christen@epfl.ch::" providerId="AD" clId="Web-{EFDB0F6F-3BBD-736E-0FEE-CD6D56216B36}" dt="2025-06-09T11:04:32.204" v="81" actId="20577"/>
        <pc:sldMkLst>
          <pc:docMk/>
          <pc:sldMk cId="4068876416" sldId="318"/>
        </pc:sldMkLst>
        <pc:spChg chg="mod">
          <ac:chgData name="cherilyn.christen@epfl.ch" userId="S::urn:spo:guest#cherilyn.christen@epfl.ch::" providerId="AD" clId="Web-{EFDB0F6F-3BBD-736E-0FEE-CD6D56216B36}" dt="2025-06-09T11:04:06.766" v="64" actId="1076"/>
          <ac:spMkLst>
            <pc:docMk/>
            <pc:sldMk cId="4068876416" sldId="318"/>
            <ac:spMk id="9" creationId="{C72BB56D-3DD4-DF78-C34E-AA531DC181D4}"/>
          </ac:spMkLst>
        </pc:spChg>
        <pc:spChg chg="mod">
          <ac:chgData name="cherilyn.christen@epfl.ch" userId="S::urn:spo:guest#cherilyn.christen@epfl.ch::" providerId="AD" clId="Web-{EFDB0F6F-3BBD-736E-0FEE-CD6D56216B36}" dt="2025-06-09T11:04:32.204" v="81" actId="20577"/>
          <ac:spMkLst>
            <pc:docMk/>
            <pc:sldMk cId="4068876416" sldId="318"/>
            <ac:spMk id="328" creationId="{7BB4E9E4-DFFA-FF38-3CCB-CCA139E6681A}"/>
          </ac:spMkLst>
        </pc:spChg>
        <pc:picChg chg="add mod">
          <ac:chgData name="cherilyn.christen@epfl.ch" userId="S::urn:spo:guest#cherilyn.christen@epfl.ch::" providerId="AD" clId="Web-{EFDB0F6F-3BBD-736E-0FEE-CD6D56216B36}" dt="2025-06-09T10:56:26.211" v="4" actId="1076"/>
          <ac:picMkLst>
            <pc:docMk/>
            <pc:sldMk cId="4068876416" sldId="318"/>
            <ac:picMk id="3" creationId="{EA1A0018-6374-13FD-5FB5-802DEF56A979}"/>
          </ac:picMkLst>
        </pc:picChg>
      </pc:sldChg>
      <pc:sldChg chg="addSp delSp modSp add del replId">
        <pc:chgData name="cherilyn.christen@epfl.ch" userId="S::urn:spo:guest#cherilyn.christen@epfl.ch::" providerId="AD" clId="Web-{EFDB0F6F-3BBD-736E-0FEE-CD6D56216B36}" dt="2025-06-09T11:17:04.479" v="187"/>
        <pc:sldMkLst>
          <pc:docMk/>
          <pc:sldMk cId="117721905" sldId="319"/>
        </pc:sldMkLst>
      </pc:sldChg>
      <pc:sldChg chg="addSp modSp new">
        <pc:chgData name="cherilyn.christen@epfl.ch" userId="S::urn:spo:guest#cherilyn.christen@epfl.ch::" providerId="AD" clId="Web-{EFDB0F6F-3BBD-736E-0FEE-CD6D56216B36}" dt="2025-06-09T11:23:09.108" v="361" actId="1076"/>
        <pc:sldMkLst>
          <pc:docMk/>
          <pc:sldMk cId="1962084734" sldId="321"/>
        </pc:sldMkLst>
        <pc:spChg chg="mod">
          <ac:chgData name="cherilyn.christen@epfl.ch" userId="S::urn:spo:guest#cherilyn.christen@epfl.ch::" providerId="AD" clId="Web-{EFDB0F6F-3BBD-736E-0FEE-CD6D56216B36}" dt="2025-06-09T11:15:50.978" v="142" actId="20577"/>
          <ac:spMkLst>
            <pc:docMk/>
            <pc:sldMk cId="1962084734" sldId="321"/>
            <ac:spMk id="2" creationId="{DEB697C5-40B6-BF28-FAA9-7FD10912A909}"/>
          </ac:spMkLst>
        </pc:spChg>
        <pc:spChg chg="mod">
          <ac:chgData name="cherilyn.christen@epfl.ch" userId="S::urn:spo:guest#cherilyn.christen@epfl.ch::" providerId="AD" clId="Web-{EFDB0F6F-3BBD-736E-0FEE-CD6D56216B36}" dt="2025-06-09T11:23:02.592" v="360" actId="20577"/>
          <ac:spMkLst>
            <pc:docMk/>
            <pc:sldMk cId="1962084734" sldId="321"/>
            <ac:spMk id="3" creationId="{1264BAA4-36BA-B87D-BE88-52D72BD80658}"/>
          </ac:spMkLst>
        </pc:spChg>
      </pc:sldChg>
      <pc:sldChg chg="addSp delSp modSp new del ord">
        <pc:chgData name="cherilyn.christen@epfl.ch" userId="S::urn:spo:guest#cherilyn.christen@epfl.ch::" providerId="AD" clId="Web-{EFDB0F6F-3BBD-736E-0FEE-CD6D56216B36}" dt="2025-06-09T11:40:40.152" v="625"/>
        <pc:sldMkLst>
          <pc:docMk/>
          <pc:sldMk cId="155618187" sldId="323"/>
        </pc:sldMkLst>
      </pc:sldChg>
      <pc:sldChg chg="addSp delSp modSp add del mod replId modClrScheme chgLayout">
        <pc:chgData name="cherilyn.christen@epfl.ch" userId="S::urn:spo:guest#cherilyn.christen@epfl.ch::" providerId="AD" clId="Web-{EFDB0F6F-3BBD-736E-0FEE-CD6D56216B36}" dt="2025-06-09T11:40:32.933" v="624"/>
        <pc:sldMkLst>
          <pc:docMk/>
          <pc:sldMk cId="1100822212" sldId="324"/>
        </pc:sldMkLst>
      </pc:sldChg>
      <pc:sldChg chg="addSp delSp modSp add replId">
        <pc:chgData name="cherilyn.christen@epfl.ch" userId="S::urn:spo:guest#cherilyn.christen@epfl.ch::" providerId="AD" clId="Web-{EFDB0F6F-3BBD-736E-0FEE-CD6D56216B36}" dt="2025-06-09T13:52:40.323" v="1531" actId="20577"/>
        <pc:sldMkLst>
          <pc:docMk/>
          <pc:sldMk cId="2908266957" sldId="325"/>
        </pc:sldMkLst>
        <pc:spChg chg="add mod">
          <ac:chgData name="cherilyn.christen@epfl.ch" userId="S::urn:spo:guest#cherilyn.christen@epfl.ch::" providerId="AD" clId="Web-{EFDB0F6F-3BBD-736E-0FEE-CD6D56216B36}" dt="2025-06-09T13:52:40.323" v="1531" actId="20577"/>
          <ac:spMkLst>
            <pc:docMk/>
            <pc:sldMk cId="2908266957" sldId="325"/>
            <ac:spMk id="3" creationId="{D566DBB8-FAE8-8820-56EC-25A3307B8444}"/>
          </ac:spMkLst>
        </pc:spChg>
        <pc:spChg chg="mod">
          <ac:chgData name="cherilyn.christen@epfl.ch" userId="S::urn:spo:guest#cherilyn.christen@epfl.ch::" providerId="AD" clId="Web-{EFDB0F6F-3BBD-736E-0FEE-CD6D56216B36}" dt="2025-06-09T11:36:15.195" v="572" actId="20577"/>
          <ac:spMkLst>
            <pc:docMk/>
            <pc:sldMk cId="2908266957" sldId="325"/>
            <ac:spMk id="500" creationId="{68363C15-838B-4C98-4BC9-A01D3E39D043}"/>
          </ac:spMkLst>
        </pc:spChg>
        <pc:picChg chg="add mod">
          <ac:chgData name="cherilyn.christen@epfl.ch" userId="S::urn:spo:guest#cherilyn.christen@epfl.ch::" providerId="AD" clId="Web-{EFDB0F6F-3BBD-736E-0FEE-CD6D56216B36}" dt="2025-06-09T13:51:38.572" v="1511" actId="1076"/>
          <ac:picMkLst>
            <pc:docMk/>
            <pc:sldMk cId="2908266957" sldId="325"/>
            <ac:picMk id="4" creationId="{94B95063-530C-F28C-EEDC-D15C41AD4AFF}"/>
          </ac:picMkLst>
        </pc:picChg>
        <pc:picChg chg="add mod">
          <ac:chgData name="cherilyn.christen@epfl.ch" userId="S::urn:spo:guest#cherilyn.christen@epfl.ch::" providerId="AD" clId="Web-{EFDB0F6F-3BBD-736E-0FEE-CD6D56216B36}" dt="2025-06-09T13:51:41.213" v="1512" actId="1076"/>
          <ac:picMkLst>
            <pc:docMk/>
            <pc:sldMk cId="2908266957" sldId="325"/>
            <ac:picMk id="5" creationId="{704EC746-85B5-F460-7228-F5B7A127CBD0}"/>
          </ac:picMkLst>
        </pc:picChg>
      </pc:sldChg>
      <pc:sldChg chg="addSp delSp modSp add del replId">
        <pc:chgData name="cherilyn.christen@epfl.ch" userId="S::urn:spo:guest#cherilyn.christen@epfl.ch::" providerId="AD" clId="Web-{EFDB0F6F-3BBD-736E-0FEE-CD6D56216B36}" dt="2025-06-09T13:56:55.406" v="1669" actId="1076"/>
        <pc:sldMkLst>
          <pc:docMk/>
          <pc:sldMk cId="2375439965" sldId="329"/>
        </pc:sldMkLst>
        <pc:spChg chg="add mod">
          <ac:chgData name="cherilyn.christen@epfl.ch" userId="S::urn:spo:guest#cherilyn.christen@epfl.ch::" providerId="AD" clId="Web-{EFDB0F6F-3BBD-736E-0FEE-CD6D56216B36}" dt="2025-06-09T11:53:17.645" v="759" actId="20577"/>
          <ac:spMkLst>
            <pc:docMk/>
            <pc:sldMk cId="2375439965" sldId="329"/>
            <ac:spMk id="3" creationId="{2B3A8AAD-6A7A-3E99-9ACE-D577EFBB0523}"/>
          </ac:spMkLst>
        </pc:spChg>
        <pc:spChg chg="add mod">
          <ac:chgData name="cherilyn.christen@epfl.ch" userId="S::urn:spo:guest#cherilyn.christen@epfl.ch::" providerId="AD" clId="Web-{EFDB0F6F-3BBD-736E-0FEE-CD6D56216B36}" dt="2025-06-09T12:12:23.128" v="954" actId="1076"/>
          <ac:spMkLst>
            <pc:docMk/>
            <pc:sldMk cId="2375439965" sldId="329"/>
            <ac:spMk id="6" creationId="{1DD8CBB2-DE38-BCF4-42C0-DBE31E54B29E}"/>
          </ac:spMkLst>
        </pc:spChg>
        <pc:spChg chg="add mod">
          <ac:chgData name="cherilyn.christen@epfl.ch" userId="S::urn:spo:guest#cherilyn.christen@epfl.ch::" providerId="AD" clId="Web-{EFDB0F6F-3BBD-736E-0FEE-CD6D56216B36}" dt="2025-06-09T12:12:23.159" v="957" actId="1076"/>
          <ac:spMkLst>
            <pc:docMk/>
            <pc:sldMk cId="2375439965" sldId="329"/>
            <ac:spMk id="9" creationId="{AF71E593-F749-C175-9ADB-DF659D14C82D}"/>
          </ac:spMkLst>
        </pc:spChg>
        <pc:spChg chg="add mod">
          <ac:chgData name="cherilyn.christen@epfl.ch" userId="S::urn:spo:guest#cherilyn.christen@epfl.ch::" providerId="AD" clId="Web-{EFDB0F6F-3BBD-736E-0FEE-CD6D56216B36}" dt="2025-06-09T12:12:23.175" v="959" actId="1076"/>
          <ac:spMkLst>
            <pc:docMk/>
            <pc:sldMk cId="2375439965" sldId="329"/>
            <ac:spMk id="13" creationId="{AA6CBE91-9AE1-ECA4-F9D5-815DCB71B4A0}"/>
          </ac:spMkLst>
        </pc:spChg>
        <pc:spChg chg="add mod">
          <ac:chgData name="cherilyn.christen@epfl.ch" userId="S::urn:spo:guest#cherilyn.christen@epfl.ch::" providerId="AD" clId="Web-{EFDB0F6F-3BBD-736E-0FEE-CD6D56216B36}" dt="2025-06-09T12:12:23.190" v="961" actId="1076"/>
          <ac:spMkLst>
            <pc:docMk/>
            <pc:sldMk cId="2375439965" sldId="329"/>
            <ac:spMk id="15" creationId="{3C5DF440-CBF4-7BB8-551D-B7708F174661}"/>
          </ac:spMkLst>
        </pc:spChg>
        <pc:picChg chg="add mod">
          <ac:chgData name="cherilyn.christen@epfl.ch" userId="S::urn:spo:guest#cherilyn.christen@epfl.ch::" providerId="AD" clId="Web-{EFDB0F6F-3BBD-736E-0FEE-CD6D56216B36}" dt="2025-06-09T13:56:46.562" v="1668" actId="1076"/>
          <ac:picMkLst>
            <pc:docMk/>
            <pc:sldMk cId="2375439965" sldId="329"/>
            <ac:picMk id="2" creationId="{8271AC23-FCB4-D55C-A85D-485554CC28F2}"/>
          </ac:picMkLst>
        </pc:picChg>
        <pc:picChg chg="add mod">
          <ac:chgData name="cherilyn.christen@epfl.ch" userId="S::urn:spo:guest#cherilyn.christen@epfl.ch::" providerId="AD" clId="Web-{EFDB0F6F-3BBD-736E-0FEE-CD6D56216B36}" dt="2025-06-09T12:13:47.379" v="981" actId="1076"/>
          <ac:picMkLst>
            <pc:docMk/>
            <pc:sldMk cId="2375439965" sldId="329"/>
            <ac:picMk id="5" creationId="{9BF6A4E0-C777-4E58-E0F2-7349382F75B8}"/>
          </ac:picMkLst>
        </pc:picChg>
        <pc:picChg chg="add mod">
          <ac:chgData name="cherilyn.christen@epfl.ch" userId="S::urn:spo:guest#cherilyn.christen@epfl.ch::" providerId="AD" clId="Web-{EFDB0F6F-3BBD-736E-0FEE-CD6D56216B36}" dt="2025-06-09T12:12:23.143" v="955" actId="1076"/>
          <ac:picMkLst>
            <pc:docMk/>
            <pc:sldMk cId="2375439965" sldId="329"/>
            <ac:picMk id="7" creationId="{9B3E4D19-CFFB-0D54-BB5F-A6AF5386C667}"/>
          </ac:picMkLst>
        </pc:picChg>
        <pc:picChg chg="add mod">
          <ac:chgData name="cherilyn.christen@epfl.ch" userId="S::urn:spo:guest#cherilyn.christen@epfl.ch::" providerId="AD" clId="Web-{EFDB0F6F-3BBD-736E-0FEE-CD6D56216B36}" dt="2025-06-09T12:12:23.143" v="956" actId="1076"/>
          <ac:picMkLst>
            <pc:docMk/>
            <pc:sldMk cId="2375439965" sldId="329"/>
            <ac:picMk id="8" creationId="{D195A59F-A875-AD8C-7A44-73A81E817511}"/>
          </ac:picMkLst>
        </pc:picChg>
        <pc:picChg chg="add mod">
          <ac:chgData name="cherilyn.christen@epfl.ch" userId="S::urn:spo:guest#cherilyn.christen@epfl.ch::" providerId="AD" clId="Web-{EFDB0F6F-3BBD-736E-0FEE-CD6D56216B36}" dt="2025-06-09T12:12:23.159" v="958" actId="1076"/>
          <ac:picMkLst>
            <pc:docMk/>
            <pc:sldMk cId="2375439965" sldId="329"/>
            <ac:picMk id="10" creationId="{248F3D8C-39F8-2B50-0429-84416238DC5E}"/>
          </ac:picMkLst>
        </pc:picChg>
        <pc:picChg chg="add mod">
          <ac:chgData name="cherilyn.christen@epfl.ch" userId="S::urn:spo:guest#cherilyn.christen@epfl.ch::" providerId="AD" clId="Web-{EFDB0F6F-3BBD-736E-0FEE-CD6D56216B36}" dt="2025-06-09T12:12:23.190" v="960" actId="1076"/>
          <ac:picMkLst>
            <pc:docMk/>
            <pc:sldMk cId="2375439965" sldId="329"/>
            <ac:picMk id="14" creationId="{D8CE8C9A-6D63-CBCC-9F3B-C9C8819138B8}"/>
          </ac:picMkLst>
        </pc:picChg>
        <pc:picChg chg="add mod">
          <ac:chgData name="cherilyn.christen@epfl.ch" userId="S::urn:spo:guest#cherilyn.christen@epfl.ch::" providerId="AD" clId="Web-{EFDB0F6F-3BBD-736E-0FEE-CD6D56216B36}" dt="2025-06-09T12:12:23.206" v="962" actId="1076"/>
          <ac:picMkLst>
            <pc:docMk/>
            <pc:sldMk cId="2375439965" sldId="329"/>
            <ac:picMk id="17" creationId="{985651B0-D3FD-FAE6-62B3-99ADC6386F89}"/>
          </ac:picMkLst>
        </pc:picChg>
        <pc:picChg chg="add mod">
          <ac:chgData name="cherilyn.christen@epfl.ch" userId="S::urn:spo:guest#cherilyn.christen@epfl.ch::" providerId="AD" clId="Web-{EFDB0F6F-3BBD-736E-0FEE-CD6D56216B36}" dt="2025-06-09T12:12:23.222" v="963" actId="1076"/>
          <ac:picMkLst>
            <pc:docMk/>
            <pc:sldMk cId="2375439965" sldId="329"/>
            <ac:picMk id="19" creationId="{93EBAC15-9427-2ED9-6C47-43D9A84F3F5A}"/>
          </ac:picMkLst>
        </pc:picChg>
        <pc:picChg chg="add mod">
          <ac:chgData name="cherilyn.christen@epfl.ch" userId="S::urn:spo:guest#cherilyn.christen@epfl.ch::" providerId="AD" clId="Web-{EFDB0F6F-3BBD-736E-0FEE-CD6D56216B36}" dt="2025-06-09T12:12:23.237" v="965" actId="1076"/>
          <ac:picMkLst>
            <pc:docMk/>
            <pc:sldMk cId="2375439965" sldId="329"/>
            <ac:picMk id="23" creationId="{CF9D9A39-FFFD-1B0F-465C-4A23179D129F}"/>
          </ac:picMkLst>
        </pc:picChg>
        <pc:picChg chg="mod">
          <ac:chgData name="cherilyn.christen@epfl.ch" userId="S::urn:spo:guest#cherilyn.christen@epfl.ch::" providerId="AD" clId="Web-{EFDB0F6F-3BBD-736E-0FEE-CD6D56216B36}" dt="2025-06-09T13:56:55.406" v="1669" actId="1076"/>
          <ac:picMkLst>
            <pc:docMk/>
            <pc:sldMk cId="2375439965" sldId="329"/>
            <ac:picMk id="31" creationId="{8C6FBE15-A5DB-AE9E-873B-430AB271EAB6}"/>
          </ac:picMkLst>
        </pc:picChg>
      </pc:sldChg>
      <pc:sldChg chg="addSp delSp modSp add replId">
        <pc:chgData name="cherilyn.christen@epfl.ch" userId="S::urn:spo:guest#cherilyn.christen@epfl.ch::" providerId="AD" clId="Web-{EFDB0F6F-3BBD-736E-0FEE-CD6D56216B36}" dt="2025-06-09T13:35:44.307" v="1411" actId="1076"/>
        <pc:sldMkLst>
          <pc:docMk/>
          <pc:sldMk cId="3788931538" sldId="330"/>
        </pc:sldMkLst>
        <pc:spChg chg="mod">
          <ac:chgData name="cherilyn.christen@epfl.ch" userId="S::urn:spo:guest#cherilyn.christen@epfl.ch::" providerId="AD" clId="Web-{EFDB0F6F-3BBD-736E-0FEE-CD6D56216B36}" dt="2025-06-09T11:54:00.958" v="766" actId="20577"/>
          <ac:spMkLst>
            <pc:docMk/>
            <pc:sldMk cId="3788931538" sldId="330"/>
            <ac:spMk id="3" creationId="{1A05040B-11B8-3D5B-7E97-1C5E60F1448E}"/>
          </ac:spMkLst>
        </pc:spChg>
        <pc:spChg chg="add mod">
          <ac:chgData name="cherilyn.christen@epfl.ch" userId="S::urn:spo:guest#cherilyn.christen@epfl.ch::" providerId="AD" clId="Web-{EFDB0F6F-3BBD-736E-0FEE-CD6D56216B36}" dt="2025-06-09T13:33:39.602" v="1380" actId="1076"/>
          <ac:spMkLst>
            <pc:docMk/>
            <pc:sldMk cId="3788931538" sldId="330"/>
            <ac:spMk id="9" creationId="{5C2ED9B5-5C1D-ABEE-F53F-D1CA93756497}"/>
          </ac:spMkLst>
        </pc:spChg>
        <pc:spChg chg="add mod">
          <ac:chgData name="cherilyn.christen@epfl.ch" userId="S::urn:spo:guest#cherilyn.christen@epfl.ch::" providerId="AD" clId="Web-{EFDB0F6F-3BBD-736E-0FEE-CD6D56216B36}" dt="2025-06-09T13:33:39.648" v="1384" actId="1076"/>
          <ac:spMkLst>
            <pc:docMk/>
            <pc:sldMk cId="3788931538" sldId="330"/>
            <ac:spMk id="15" creationId="{C5DFC732-DF7A-6E91-D6A4-FE9EC834C4BE}"/>
          </ac:spMkLst>
        </pc:spChg>
        <pc:spChg chg="add mod">
          <ac:chgData name="cherilyn.christen@epfl.ch" userId="S::urn:spo:guest#cherilyn.christen@epfl.ch::" providerId="AD" clId="Web-{EFDB0F6F-3BBD-736E-0FEE-CD6D56216B36}" dt="2025-06-09T13:33:49.508" v="1387" actId="1076"/>
          <ac:spMkLst>
            <pc:docMk/>
            <pc:sldMk cId="3788931538" sldId="330"/>
            <ac:spMk id="17" creationId="{4CEE1F99-72B6-30D4-932C-E86C3524A162}"/>
          </ac:spMkLst>
        </pc:spChg>
        <pc:spChg chg="add mod">
          <ac:chgData name="cherilyn.christen@epfl.ch" userId="S::urn:spo:guest#cherilyn.christen@epfl.ch::" providerId="AD" clId="Web-{EFDB0F6F-3BBD-736E-0FEE-CD6D56216B36}" dt="2025-06-09T13:34:42.743" v="1399" actId="1076"/>
          <ac:spMkLst>
            <pc:docMk/>
            <pc:sldMk cId="3788931538" sldId="330"/>
            <ac:spMk id="21" creationId="{55528F1D-D4F7-EA1B-A038-081E3AAB5D70}"/>
          </ac:spMkLst>
        </pc:spChg>
        <pc:spChg chg="add mod">
          <ac:chgData name="cherilyn.christen@epfl.ch" userId="S::urn:spo:guest#cherilyn.christen@epfl.ch::" providerId="AD" clId="Web-{EFDB0F6F-3BBD-736E-0FEE-CD6D56216B36}" dt="2025-06-09T13:34:42.759" v="1400" actId="1076"/>
          <ac:spMkLst>
            <pc:docMk/>
            <pc:sldMk cId="3788931538" sldId="330"/>
            <ac:spMk id="23" creationId="{EA8D20B7-7C9C-D0C0-B3D9-584E882D6607}"/>
          </ac:spMkLst>
        </pc:spChg>
        <pc:spChg chg="add mod">
          <ac:chgData name="cherilyn.christen@epfl.ch" userId="S::urn:spo:guest#cherilyn.christen@epfl.ch::" providerId="AD" clId="Web-{EFDB0F6F-3BBD-736E-0FEE-CD6D56216B36}" dt="2025-06-09T13:35:07.337" v="1403" actId="1076"/>
          <ac:spMkLst>
            <pc:docMk/>
            <pc:sldMk cId="3788931538" sldId="330"/>
            <ac:spMk id="24" creationId="{28161A7C-C011-A9F1-4600-99CE6C963C7B}"/>
          </ac:spMkLst>
        </pc:spChg>
        <pc:spChg chg="add mod">
          <ac:chgData name="cherilyn.christen@epfl.ch" userId="S::urn:spo:guest#cherilyn.christen@epfl.ch::" providerId="AD" clId="Web-{EFDB0F6F-3BBD-736E-0FEE-CD6D56216B36}" dt="2025-06-09T13:35:07.337" v="1404" actId="1076"/>
          <ac:spMkLst>
            <pc:docMk/>
            <pc:sldMk cId="3788931538" sldId="330"/>
            <ac:spMk id="25" creationId="{6246C686-581B-8B3E-6E46-A3685849107F}"/>
          </ac:spMkLst>
        </pc:spChg>
        <pc:spChg chg="add mod">
          <ac:chgData name="cherilyn.christen@epfl.ch" userId="S::urn:spo:guest#cherilyn.christen@epfl.ch::" providerId="AD" clId="Web-{EFDB0F6F-3BBD-736E-0FEE-CD6D56216B36}" dt="2025-06-09T13:35:23.916" v="1409" actId="1076"/>
          <ac:spMkLst>
            <pc:docMk/>
            <pc:sldMk cId="3788931538" sldId="330"/>
            <ac:spMk id="26" creationId="{097B3B6C-C454-4E08-3418-ECB2D2274359}"/>
          </ac:spMkLst>
        </pc:spChg>
        <pc:spChg chg="add mod">
          <ac:chgData name="cherilyn.christen@epfl.ch" userId="S::urn:spo:guest#cherilyn.christen@epfl.ch::" providerId="AD" clId="Web-{EFDB0F6F-3BBD-736E-0FEE-CD6D56216B36}" dt="2025-06-09T13:35:23.916" v="1410" actId="1076"/>
          <ac:spMkLst>
            <pc:docMk/>
            <pc:sldMk cId="3788931538" sldId="330"/>
            <ac:spMk id="27" creationId="{9ADE26EB-BB90-84C2-CD35-1B76E6074E70}"/>
          </ac:spMkLst>
        </pc:spChg>
        <pc:spChg chg="add mod">
          <ac:chgData name="cherilyn.christen@epfl.ch" userId="S::urn:spo:guest#cherilyn.christen@epfl.ch::" providerId="AD" clId="Web-{EFDB0F6F-3BBD-736E-0FEE-CD6D56216B36}" dt="2025-06-09T13:35:44.307" v="1411" actId="1076"/>
          <ac:spMkLst>
            <pc:docMk/>
            <pc:sldMk cId="3788931538" sldId="330"/>
            <ac:spMk id="32" creationId="{023EA8CE-2FEB-76D7-7349-480FBBB8C499}"/>
          </ac:spMkLst>
        </pc:spChg>
        <pc:spChg chg="add mod">
          <ac:chgData name="cherilyn.christen@epfl.ch" userId="S::urn:spo:guest#cherilyn.christen@epfl.ch::" providerId="AD" clId="Web-{EFDB0F6F-3BBD-736E-0FEE-CD6D56216B36}" dt="2025-06-09T13:33:49.539" v="1390" actId="1076"/>
          <ac:spMkLst>
            <pc:docMk/>
            <pc:sldMk cId="3788931538" sldId="330"/>
            <ac:spMk id="36" creationId="{23A8BC07-8C3B-3787-5DB3-3ACCFAD2EED9}"/>
          </ac:spMkLst>
        </pc:spChg>
        <pc:picChg chg="add mod">
          <ac:chgData name="cherilyn.christen@epfl.ch" userId="S::urn:spo:guest#cherilyn.christen@epfl.ch::" providerId="AD" clId="Web-{EFDB0F6F-3BBD-736E-0FEE-CD6D56216B36}" dt="2025-06-09T13:33:49.555" v="1391" actId="1076"/>
          <ac:picMkLst>
            <pc:docMk/>
            <pc:sldMk cId="3788931538" sldId="330"/>
            <ac:picMk id="2" creationId="{3F29E62E-BD24-4146-7C42-BAABCD091F27}"/>
          </ac:picMkLst>
        </pc:picChg>
        <pc:picChg chg="add mod">
          <ac:chgData name="cherilyn.christen@epfl.ch" userId="S::urn:spo:guest#cherilyn.christen@epfl.ch::" providerId="AD" clId="Web-{EFDB0F6F-3BBD-736E-0FEE-CD6D56216B36}" dt="2025-06-09T13:34:28.305" v="1396" actId="14100"/>
          <ac:picMkLst>
            <pc:docMk/>
            <pc:sldMk cId="3788931538" sldId="330"/>
            <ac:picMk id="4" creationId="{4419CC60-79E0-4767-BE47-597DB22CBC0C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39.555" v="1376" actId="1076"/>
          <ac:picMkLst>
            <pc:docMk/>
            <pc:sldMk cId="3788931538" sldId="330"/>
            <ac:picMk id="5" creationId="{39FC2C13-B892-F92C-2AFC-70F1902B56A2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39.570" v="1377" actId="1076"/>
          <ac:picMkLst>
            <pc:docMk/>
            <pc:sldMk cId="3788931538" sldId="330"/>
            <ac:picMk id="6" creationId="{828EC6F9-F91C-3FBB-B2A1-CEE1FFC318FE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39.570" v="1378" actId="1076"/>
          <ac:picMkLst>
            <pc:docMk/>
            <pc:sldMk cId="3788931538" sldId="330"/>
            <ac:picMk id="7" creationId="{BFA28E64-4CD9-464C-21A7-9FA53A20D87C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39.586" v="1379" actId="1076"/>
          <ac:picMkLst>
            <pc:docMk/>
            <pc:sldMk cId="3788931538" sldId="330"/>
            <ac:picMk id="8" creationId="{DF59BA6D-1984-3896-E1AF-6221F704D907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49.570" v="1392" actId="1076"/>
          <ac:picMkLst>
            <pc:docMk/>
            <pc:sldMk cId="3788931538" sldId="330"/>
            <ac:picMk id="10" creationId="{6AE63C62-ABDC-81D1-0A37-8BE1066253DD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39.602" v="1381" actId="1076"/>
          <ac:picMkLst>
            <pc:docMk/>
            <pc:sldMk cId="3788931538" sldId="330"/>
            <ac:picMk id="12" creationId="{7AD772BF-6455-90CD-4282-09DE35984E83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39.617" v="1382" actId="1076"/>
          <ac:picMkLst>
            <pc:docMk/>
            <pc:sldMk cId="3788931538" sldId="330"/>
            <ac:picMk id="13" creationId="{D32C8371-5543-BECF-6E7F-B9067FFA5135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39.633" v="1383" actId="1076"/>
          <ac:picMkLst>
            <pc:docMk/>
            <pc:sldMk cId="3788931538" sldId="330"/>
            <ac:picMk id="14" creationId="{2FD39C8E-B159-03BC-E191-608B8541A5BA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39.648" v="1385" actId="1076"/>
          <ac:picMkLst>
            <pc:docMk/>
            <pc:sldMk cId="3788931538" sldId="330"/>
            <ac:picMk id="16" creationId="{6BF58603-0C9F-EA12-497D-92E0E209328C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39.680" v="1386" actId="1076"/>
          <ac:picMkLst>
            <pc:docMk/>
            <pc:sldMk cId="3788931538" sldId="330"/>
            <ac:picMk id="18" creationId="{1B400804-6EA2-C0EF-9802-B1B4E6E58B82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49.586" v="1394" actId="1076"/>
          <ac:picMkLst>
            <pc:docMk/>
            <pc:sldMk cId="3788931538" sldId="330"/>
            <ac:picMk id="29" creationId="{E6B0D9D6-3705-8190-A71B-D503A5F321EE}"/>
          </ac:picMkLst>
        </pc:picChg>
        <pc:picChg chg="add mod">
          <ac:chgData name="cherilyn.christen@epfl.ch" userId="S::urn:spo:guest#cherilyn.christen@epfl.ch::" providerId="AD" clId="Web-{EFDB0F6F-3BBD-736E-0FEE-CD6D56216B36}" dt="2025-06-09T13:33:49.524" v="1389" actId="1076"/>
          <ac:picMkLst>
            <pc:docMk/>
            <pc:sldMk cId="3788931538" sldId="330"/>
            <ac:picMk id="34" creationId="{CAB25B44-2FD2-136B-303D-F8C8300FB44E}"/>
          </ac:picMkLst>
        </pc:picChg>
        <pc:cxnChg chg="add mod">
          <ac:chgData name="cherilyn.christen@epfl.ch" userId="S::urn:spo:guest#cherilyn.christen@epfl.ch::" providerId="AD" clId="Web-{EFDB0F6F-3BBD-736E-0FEE-CD6D56216B36}" dt="2025-06-09T13:33:49.570" v="1393" actId="1076"/>
          <ac:cxnSpMkLst>
            <pc:docMk/>
            <pc:sldMk cId="3788931538" sldId="330"/>
            <ac:cxnSpMk id="28" creationId="{3044CFE4-D467-95F7-5A2D-70FEEFFE8B54}"/>
          </ac:cxnSpMkLst>
        </pc:cxnChg>
      </pc:sldChg>
      <pc:sldChg chg="add del replId">
        <pc:chgData name="cherilyn.christen@epfl.ch" userId="S::urn:spo:guest#cherilyn.christen@epfl.ch::" providerId="AD" clId="Web-{EFDB0F6F-3BBD-736E-0FEE-CD6D56216B36}" dt="2025-06-09T14:12:35.186" v="1878"/>
        <pc:sldMkLst>
          <pc:docMk/>
          <pc:sldMk cId="843993718" sldId="334"/>
        </pc:sldMkLst>
      </pc:sldChg>
      <pc:sldChg chg="addSp delSp modSp add mod replId setBg">
        <pc:chgData name="cherilyn.christen@epfl.ch" userId="S::urn:spo:guest#cherilyn.christen@epfl.ch::" providerId="AD" clId="Web-{EFDB0F6F-3BBD-736E-0FEE-CD6D56216B36}" dt="2025-06-09T14:04:58.382" v="1815" actId="1076"/>
        <pc:sldMkLst>
          <pc:docMk/>
          <pc:sldMk cId="3278657240" sldId="335"/>
        </pc:sldMkLst>
        <pc:spChg chg="add mod">
          <ac:chgData name="cherilyn.christen@epfl.ch" userId="S::urn:spo:guest#cherilyn.christen@epfl.ch::" providerId="AD" clId="Web-{EFDB0F6F-3BBD-736E-0FEE-CD6D56216B36}" dt="2025-06-09T14:03:08.084" v="1747" actId="1076"/>
          <ac:spMkLst>
            <pc:docMk/>
            <pc:sldMk cId="3278657240" sldId="335"/>
            <ac:spMk id="10" creationId="{E1DE4CDB-446C-82B2-410E-7AFE12DB631F}"/>
          </ac:spMkLst>
        </pc:spChg>
        <pc:spChg chg="mod">
          <ac:chgData name="cherilyn.christen@epfl.ch" userId="S::urn:spo:guest#cherilyn.christen@epfl.ch::" providerId="AD" clId="Web-{EFDB0F6F-3BBD-736E-0FEE-CD6D56216B36}" dt="2025-06-09T13:46:58.802" v="1433" actId="20577"/>
          <ac:spMkLst>
            <pc:docMk/>
            <pc:sldMk cId="3278657240" sldId="335"/>
            <ac:spMk id="302" creationId="{4B595F4E-F481-AAB7-2E2C-6A080BE64DDD}"/>
          </ac:spMkLst>
        </pc:spChg>
        <pc:spChg chg="mod">
          <ac:chgData name="cherilyn.christen@epfl.ch" userId="S::urn:spo:guest#cherilyn.christen@epfl.ch::" providerId="AD" clId="Web-{EFDB0F6F-3BBD-736E-0FEE-CD6D56216B36}" dt="2025-06-09T14:04:50.820" v="1814" actId="20577"/>
          <ac:spMkLst>
            <pc:docMk/>
            <pc:sldMk cId="3278657240" sldId="335"/>
            <ac:spMk id="304" creationId="{E1136FA5-627B-13CB-779F-B196945ED72F}"/>
          </ac:spMkLst>
        </pc:spChg>
        <pc:picChg chg="add mod">
          <ac:chgData name="cherilyn.christen@epfl.ch" userId="S::urn:spo:guest#cherilyn.christen@epfl.ch::" providerId="AD" clId="Web-{EFDB0F6F-3BBD-736E-0FEE-CD6D56216B36}" dt="2025-06-09T14:04:58.382" v="1815" actId="1076"/>
          <ac:picMkLst>
            <pc:docMk/>
            <pc:sldMk cId="3278657240" sldId="335"/>
            <ac:picMk id="2" creationId="{744A2C79-6E86-1257-9C4B-5EED6290C8BE}"/>
          </ac:picMkLst>
        </pc:picChg>
        <pc:picChg chg="add mod">
          <ac:chgData name="cherilyn.christen@epfl.ch" userId="S::urn:spo:guest#cherilyn.christen@epfl.ch::" providerId="AD" clId="Web-{EFDB0F6F-3BBD-736E-0FEE-CD6D56216B36}" dt="2025-06-09T14:02:44.458" v="1741" actId="1076"/>
          <ac:picMkLst>
            <pc:docMk/>
            <pc:sldMk cId="3278657240" sldId="335"/>
            <ac:picMk id="5" creationId="{311FC8B4-9137-AF94-E011-82550230DCFF}"/>
          </ac:picMkLst>
        </pc:picChg>
        <pc:picChg chg="add mod">
          <ac:chgData name="cherilyn.christen@epfl.ch" userId="S::urn:spo:guest#cherilyn.christen@epfl.ch::" providerId="AD" clId="Web-{EFDB0F6F-3BBD-736E-0FEE-CD6D56216B36}" dt="2025-06-09T14:04:10.397" v="1764" actId="1076"/>
          <ac:picMkLst>
            <pc:docMk/>
            <pc:sldMk cId="3278657240" sldId="335"/>
            <ac:picMk id="7" creationId="{2B8682EB-6908-49A5-470B-D473F04C3AE1}"/>
          </ac:picMkLst>
        </pc:picChg>
        <pc:picChg chg="add mod">
          <ac:chgData name="cherilyn.christen@epfl.ch" userId="S::urn:spo:guest#cherilyn.christen@epfl.ch::" providerId="AD" clId="Web-{EFDB0F6F-3BBD-736E-0FEE-CD6D56216B36}" dt="2025-06-09T14:03:10.818" v="1748" actId="1076"/>
          <ac:picMkLst>
            <pc:docMk/>
            <pc:sldMk cId="3278657240" sldId="335"/>
            <ac:picMk id="11" creationId="{4E211DCA-5D46-D0AD-692C-742B66121A19}"/>
          </ac:picMkLst>
        </pc:picChg>
        <pc:picChg chg="add mod">
          <ac:chgData name="cherilyn.christen@epfl.ch" userId="S::urn:spo:guest#cherilyn.christen@epfl.ch::" providerId="AD" clId="Web-{EFDB0F6F-3BBD-736E-0FEE-CD6D56216B36}" dt="2025-06-09T14:03:05.552" v="1746" actId="1076"/>
          <ac:picMkLst>
            <pc:docMk/>
            <pc:sldMk cId="3278657240" sldId="335"/>
            <ac:picMk id="14" creationId="{EFF40DEC-D757-EB24-DBEB-2572010F26D5}"/>
          </ac:picMkLst>
        </pc:picChg>
        <pc:picChg chg="add mod">
          <ac:chgData name="cherilyn.christen@epfl.ch" userId="S::urn:spo:guest#cherilyn.christen@epfl.ch::" providerId="AD" clId="Web-{EFDB0F6F-3BBD-736E-0FEE-CD6D56216B36}" dt="2025-06-09T14:03:58.444" v="1762" actId="1076"/>
          <ac:picMkLst>
            <pc:docMk/>
            <pc:sldMk cId="3278657240" sldId="335"/>
            <ac:picMk id="15" creationId="{1F8D29E1-C85B-9BCD-3105-A6F1C05D590A}"/>
          </ac:picMkLst>
        </pc:picChg>
      </pc:sldChg>
      <pc:sldChg chg="addSp delSp modSp add replId">
        <pc:chgData name="cherilyn.christen@epfl.ch" userId="S::urn:spo:guest#cherilyn.christen@epfl.ch::" providerId="AD" clId="Web-{EFDB0F6F-3BBD-736E-0FEE-CD6D56216B36}" dt="2025-06-09T14:10:02.418" v="1877" actId="1076"/>
        <pc:sldMkLst>
          <pc:docMk/>
          <pc:sldMk cId="171396410" sldId="338"/>
        </pc:sldMkLst>
        <pc:spChg chg="mod">
          <ac:chgData name="cherilyn.christen@epfl.ch" userId="S::urn:spo:guest#cherilyn.christen@epfl.ch::" providerId="AD" clId="Web-{EFDB0F6F-3BBD-736E-0FEE-CD6D56216B36}" dt="2025-06-09T14:06:20.790" v="1857" actId="20577"/>
          <ac:spMkLst>
            <pc:docMk/>
            <pc:sldMk cId="171396410" sldId="338"/>
            <ac:spMk id="500" creationId="{D79AB5A0-D26F-97F5-CD87-A2B3803A58EA}"/>
          </ac:spMkLst>
        </pc:spChg>
        <pc:picChg chg="add mod">
          <ac:chgData name="cherilyn.christen@epfl.ch" userId="S::urn:spo:guest#cherilyn.christen@epfl.ch::" providerId="AD" clId="Web-{EFDB0F6F-3BBD-736E-0FEE-CD6D56216B36}" dt="2025-06-09T14:08:27.229" v="1875" actId="1076"/>
          <ac:picMkLst>
            <pc:docMk/>
            <pc:sldMk cId="171396410" sldId="338"/>
            <ac:picMk id="6" creationId="{39D15A91-5343-BF0A-3611-02287E4E50C8}"/>
          </ac:picMkLst>
        </pc:picChg>
        <pc:picChg chg="add mod">
          <ac:chgData name="cherilyn.christen@epfl.ch" userId="S::urn:spo:guest#cherilyn.christen@epfl.ch::" providerId="AD" clId="Web-{EFDB0F6F-3BBD-736E-0FEE-CD6D56216B36}" dt="2025-06-09T14:10:02.418" v="1877" actId="1076"/>
          <ac:picMkLst>
            <pc:docMk/>
            <pc:sldMk cId="171396410" sldId="338"/>
            <ac:picMk id="7" creationId="{F762064B-344F-6451-EB03-60FF68600270}"/>
          </ac:picMkLst>
        </pc:picChg>
      </pc:sldChg>
      <pc:sldChg chg="modSp add replId">
        <pc:chgData name="cherilyn.christen@epfl.ch" userId="S::urn:spo:guest#cherilyn.christen@epfl.ch::" providerId="AD" clId="Web-{EFDB0F6F-3BBD-736E-0FEE-CD6D56216B36}" dt="2025-06-09T15:22:58.630" v="2326" actId="14100"/>
        <pc:sldMkLst>
          <pc:docMk/>
          <pc:sldMk cId="4149576736" sldId="339"/>
        </pc:sldMkLst>
        <pc:spChg chg="mod">
          <ac:chgData name="cherilyn.christen@epfl.ch" userId="S::urn:spo:guest#cherilyn.christen@epfl.ch::" providerId="AD" clId="Web-{EFDB0F6F-3BBD-736E-0FEE-CD6D56216B36}" dt="2025-06-09T14:13:26.062" v="1895" actId="20577"/>
          <ac:spMkLst>
            <pc:docMk/>
            <pc:sldMk cId="4149576736" sldId="339"/>
            <ac:spMk id="289" creationId="{9B906E17-8A7C-EA0D-BD54-0879761910A5}"/>
          </ac:spMkLst>
        </pc:spChg>
        <pc:spChg chg="mod">
          <ac:chgData name="cherilyn.christen@epfl.ch" userId="S::urn:spo:guest#cherilyn.christen@epfl.ch::" providerId="AD" clId="Web-{EFDB0F6F-3BBD-736E-0FEE-CD6D56216B36}" dt="2025-06-09T14:13:08.109" v="1883" actId="20577"/>
          <ac:spMkLst>
            <pc:docMk/>
            <pc:sldMk cId="4149576736" sldId="339"/>
            <ac:spMk id="290" creationId="{1C619624-4BED-FA79-23BD-1A6A32E998E0}"/>
          </ac:spMkLst>
        </pc:spChg>
        <pc:picChg chg="mod modCrop">
          <ac:chgData name="cherilyn.christen@epfl.ch" userId="S::urn:spo:guest#cherilyn.christen@epfl.ch::" providerId="AD" clId="Web-{EFDB0F6F-3BBD-736E-0FEE-CD6D56216B36}" dt="2025-06-09T15:22:58.630" v="2326" actId="14100"/>
          <ac:picMkLst>
            <pc:docMk/>
            <pc:sldMk cId="4149576736" sldId="339"/>
            <ac:picMk id="292" creationId="{BE503632-F7A7-4072-8836-2B58E40B2D1A}"/>
          </ac:picMkLst>
        </pc:picChg>
      </pc:sldChg>
      <pc:sldChg chg="addSp delSp modSp add replId">
        <pc:chgData name="cherilyn.christen@epfl.ch" userId="S::urn:spo:guest#cherilyn.christen@epfl.ch::" providerId="AD" clId="Web-{EFDB0F6F-3BBD-736E-0FEE-CD6D56216B36}" dt="2025-06-09T14:32:24.237" v="2088" actId="1076"/>
        <pc:sldMkLst>
          <pc:docMk/>
          <pc:sldMk cId="122533569" sldId="340"/>
        </pc:sldMkLst>
        <pc:spChg chg="mod">
          <ac:chgData name="cherilyn.christen@epfl.ch" userId="S::urn:spo:guest#cherilyn.christen@epfl.ch::" providerId="AD" clId="Web-{EFDB0F6F-3BBD-736E-0FEE-CD6D56216B36}" dt="2025-06-09T14:18:51.583" v="1912"/>
          <ac:spMkLst>
            <pc:docMk/>
            <pc:sldMk cId="122533569" sldId="340"/>
            <ac:spMk id="311" creationId="{310DABA4-A19B-F1AB-F1A7-E03544458DC6}"/>
          </ac:spMkLst>
        </pc:spChg>
        <pc:picChg chg="add mod modCrop">
          <ac:chgData name="cherilyn.christen@epfl.ch" userId="S::urn:spo:guest#cherilyn.christen@epfl.ch::" providerId="AD" clId="Web-{EFDB0F6F-3BBD-736E-0FEE-CD6D56216B36}" dt="2025-06-09T14:32:24.237" v="2088" actId="1076"/>
          <ac:picMkLst>
            <pc:docMk/>
            <pc:sldMk cId="122533569" sldId="340"/>
            <ac:picMk id="3" creationId="{7E31818A-58FA-FD05-F8E0-61EE6D82B6EC}"/>
          </ac:picMkLst>
        </pc:picChg>
      </pc:sldChg>
      <pc:sldChg chg="addSp delSp modSp add replId">
        <pc:chgData name="cherilyn.christen@epfl.ch" userId="S::urn:spo:guest#cherilyn.christen@epfl.ch::" providerId="AD" clId="Web-{EFDB0F6F-3BBD-736E-0FEE-CD6D56216B36}" dt="2025-06-09T15:08:39.413" v="2241"/>
        <pc:sldMkLst>
          <pc:docMk/>
          <pc:sldMk cId="1988547119" sldId="342"/>
        </pc:sldMkLst>
        <pc:spChg chg="add mod">
          <ac:chgData name="cherilyn.christen@epfl.ch" userId="S::urn:spo:guest#cherilyn.christen@epfl.ch::" providerId="AD" clId="Web-{EFDB0F6F-3BBD-736E-0FEE-CD6D56216B36}" dt="2025-06-09T15:07:55.116" v="2228" actId="20577"/>
          <ac:spMkLst>
            <pc:docMk/>
            <pc:sldMk cId="1988547119" sldId="342"/>
            <ac:spMk id="9" creationId="{921B33A6-FAA1-3275-6FED-0BE4857CC65C}"/>
          </ac:spMkLst>
        </pc:spChg>
        <pc:spChg chg="add mod">
          <ac:chgData name="cherilyn.christen@epfl.ch" userId="S::urn:spo:guest#cherilyn.christen@epfl.ch::" providerId="AD" clId="Web-{EFDB0F6F-3BBD-736E-0FEE-CD6D56216B36}" dt="2025-06-09T15:08:24.194" v="2239" actId="20577"/>
          <ac:spMkLst>
            <pc:docMk/>
            <pc:sldMk cId="1988547119" sldId="342"/>
            <ac:spMk id="11" creationId="{A9FF8F12-65DC-0653-2701-7AD70225C5E8}"/>
          </ac:spMkLst>
        </pc:spChg>
        <pc:picChg chg="add mod">
          <ac:chgData name="cherilyn.christen@epfl.ch" userId="S::urn:spo:guest#cherilyn.christen@epfl.ch::" providerId="AD" clId="Web-{EFDB0F6F-3BBD-736E-0FEE-CD6D56216B36}" dt="2025-06-09T15:06:01.661" v="2215" actId="1076"/>
          <ac:picMkLst>
            <pc:docMk/>
            <pc:sldMk cId="1988547119" sldId="342"/>
            <ac:picMk id="12" creationId="{DC75D326-5BB5-4C37-071A-C3A3BC4781EA}"/>
          </ac:picMkLst>
        </pc:picChg>
        <pc:picChg chg="add mod">
          <ac:chgData name="cherilyn.christen@epfl.ch" userId="S::urn:spo:guest#cherilyn.christen@epfl.ch::" providerId="AD" clId="Web-{EFDB0F6F-3BBD-736E-0FEE-CD6D56216B36}" dt="2025-06-09T15:06:01.676" v="2216" actId="1076"/>
          <ac:picMkLst>
            <pc:docMk/>
            <pc:sldMk cId="1988547119" sldId="342"/>
            <ac:picMk id="13" creationId="{222F2E36-AF05-F364-EE4A-7667F41CFE0A}"/>
          </ac:picMkLst>
        </pc:picChg>
        <pc:picChg chg="mod modCrop">
          <ac:chgData name="cherilyn.christen@epfl.ch" userId="S::urn:spo:guest#cherilyn.christen@epfl.ch::" providerId="AD" clId="Web-{EFDB0F6F-3BBD-736E-0FEE-CD6D56216B36}" dt="2025-06-09T14:31:39.455" v="2082"/>
          <ac:picMkLst>
            <pc:docMk/>
            <pc:sldMk cId="1988547119" sldId="342"/>
            <ac:picMk id="472" creationId="{2E3E1AAE-898C-C194-DCA9-E2620E9B8932}"/>
          </ac:picMkLst>
        </pc:picChg>
      </pc:sldChg>
      <pc:sldChg chg="addSp delSp modSp add replId">
        <pc:chgData name="cherilyn.christen@epfl.ch" userId="S::urn:spo:guest#cherilyn.christen@epfl.ch::" providerId="AD" clId="Web-{EFDB0F6F-3BBD-736E-0FEE-CD6D56216B36}" dt="2025-06-09T15:44:57.855" v="2544"/>
        <pc:sldMkLst>
          <pc:docMk/>
          <pc:sldMk cId="2898897227" sldId="344"/>
        </pc:sldMkLst>
      </pc:sldChg>
      <pc:sldChg chg="modSp add replId">
        <pc:chgData name="cherilyn.christen@epfl.ch" userId="S::urn:spo:guest#cherilyn.christen@epfl.ch::" providerId="AD" clId="Web-{EFDB0F6F-3BBD-736E-0FEE-CD6D56216B36}" dt="2025-06-09T15:19:47.174" v="2306"/>
        <pc:sldMkLst>
          <pc:docMk/>
          <pc:sldMk cId="3373959234" sldId="347"/>
        </pc:sldMkLst>
        <pc:spChg chg="mod">
          <ac:chgData name="cherilyn.christen@epfl.ch" userId="S::urn:spo:guest#cherilyn.christen@epfl.ch::" providerId="AD" clId="Web-{EFDB0F6F-3BBD-736E-0FEE-CD6D56216B36}" dt="2025-06-09T15:19:28.658" v="2304" actId="20577"/>
          <ac:spMkLst>
            <pc:docMk/>
            <pc:sldMk cId="3373959234" sldId="347"/>
            <ac:spMk id="275" creationId="{4FA1C867-E75C-1B60-2C64-B8B76C21C87D}"/>
          </ac:spMkLst>
        </pc:spChg>
        <pc:spChg chg="mod">
          <ac:chgData name="cherilyn.christen@epfl.ch" userId="S::urn:spo:guest#cherilyn.christen@epfl.ch::" providerId="AD" clId="Web-{EFDB0F6F-3BBD-736E-0FEE-CD6D56216B36}" dt="2025-06-09T15:19:19.861" v="2296" actId="20577"/>
          <ac:spMkLst>
            <pc:docMk/>
            <pc:sldMk cId="3373959234" sldId="347"/>
            <ac:spMk id="276" creationId="{9206E7B0-6D99-AEA4-98E2-1F6B26A5A412}"/>
          </ac:spMkLst>
        </pc:spChg>
        <pc:picChg chg="mod modCrop">
          <ac:chgData name="cherilyn.christen@epfl.ch" userId="S::urn:spo:guest#cherilyn.christen@epfl.ch::" providerId="AD" clId="Web-{EFDB0F6F-3BBD-736E-0FEE-CD6D56216B36}" dt="2025-06-09T15:19:47.174" v="2306"/>
          <ac:picMkLst>
            <pc:docMk/>
            <pc:sldMk cId="3373959234" sldId="347"/>
            <ac:picMk id="278" creationId="{2AD06A0A-3603-3293-5CF6-6F99589C629C}"/>
          </ac:picMkLst>
        </pc:picChg>
      </pc:sldChg>
      <pc:sldChg chg="addSp delSp modSp add replId">
        <pc:chgData name="cherilyn.christen@epfl.ch" userId="S::urn:spo:guest#cherilyn.christen@epfl.ch::" providerId="AD" clId="Web-{EFDB0F6F-3BBD-736E-0FEE-CD6D56216B36}" dt="2025-06-09T15:34:48.126" v="2518" actId="1076"/>
        <pc:sldMkLst>
          <pc:docMk/>
          <pc:sldMk cId="3362841724" sldId="348"/>
        </pc:sldMkLst>
        <pc:spChg chg="add mod">
          <ac:chgData name="cherilyn.christen@epfl.ch" userId="S::urn:spo:guest#cherilyn.christen@epfl.ch::" providerId="AD" clId="Web-{EFDB0F6F-3BBD-736E-0FEE-CD6D56216B36}" dt="2025-06-09T15:29:56.762" v="2441" actId="20577"/>
          <ac:spMkLst>
            <pc:docMk/>
            <pc:sldMk cId="3362841724" sldId="348"/>
            <ac:spMk id="5" creationId="{59BE6980-C2D2-1C6E-C45B-D32EB85BDA25}"/>
          </ac:spMkLst>
        </pc:spChg>
        <pc:spChg chg="add mod">
          <ac:chgData name="cherilyn.christen@epfl.ch" userId="S::urn:spo:guest#cherilyn.christen@epfl.ch::" providerId="AD" clId="Web-{EFDB0F6F-3BBD-736E-0FEE-CD6D56216B36}" dt="2025-06-09T15:32:32.812" v="2457"/>
          <ac:spMkLst>
            <pc:docMk/>
            <pc:sldMk cId="3362841724" sldId="348"/>
            <ac:spMk id="10" creationId="{7F453E45-BC7A-9A78-80C1-C215AE990330}"/>
          </ac:spMkLst>
        </pc:spChg>
        <pc:spChg chg="add mod">
          <ac:chgData name="cherilyn.christen@epfl.ch" userId="S::urn:spo:guest#cherilyn.christen@epfl.ch::" providerId="AD" clId="Web-{EFDB0F6F-3BBD-736E-0FEE-CD6D56216B36}" dt="2025-06-09T15:33:09.234" v="2474" actId="1076"/>
          <ac:spMkLst>
            <pc:docMk/>
            <pc:sldMk cId="3362841724" sldId="348"/>
            <ac:spMk id="13" creationId="{B48ADA54-45FC-313C-2566-5D8279875BCD}"/>
          </ac:spMkLst>
        </pc:spChg>
        <pc:spChg chg="add mod">
          <ac:chgData name="cherilyn.christen@epfl.ch" userId="S::urn:spo:guest#cherilyn.christen@epfl.ch::" providerId="AD" clId="Web-{EFDB0F6F-3BBD-736E-0FEE-CD6D56216B36}" dt="2025-06-09T15:33:31.891" v="2486" actId="14100"/>
          <ac:spMkLst>
            <pc:docMk/>
            <pc:sldMk cId="3362841724" sldId="348"/>
            <ac:spMk id="14" creationId="{A6D30D4F-2A89-C5B3-3277-EBA15B30C99C}"/>
          </ac:spMkLst>
        </pc:spChg>
        <pc:spChg chg="add mod">
          <ac:chgData name="cherilyn.christen@epfl.ch" userId="S::urn:spo:guest#cherilyn.christen@epfl.ch::" providerId="AD" clId="Web-{EFDB0F6F-3BBD-736E-0FEE-CD6D56216B36}" dt="2025-06-09T15:34:48.126" v="2518" actId="1076"/>
          <ac:spMkLst>
            <pc:docMk/>
            <pc:sldMk cId="3362841724" sldId="348"/>
            <ac:spMk id="15" creationId="{6DCC0D00-39B7-C145-9953-9D752EC5F66E}"/>
          </ac:spMkLst>
        </pc:spChg>
        <pc:picChg chg="add mod">
          <ac:chgData name="cherilyn.christen@epfl.ch" userId="S::urn:spo:guest#cherilyn.christen@epfl.ch::" providerId="AD" clId="Web-{EFDB0F6F-3BBD-736E-0FEE-CD6D56216B36}" dt="2025-06-09T15:31:10.529" v="2451" actId="1076"/>
          <ac:picMkLst>
            <pc:docMk/>
            <pc:sldMk cId="3362841724" sldId="348"/>
            <ac:picMk id="8" creationId="{E5DB20D7-1D57-8414-FD9E-4A25AED608F3}"/>
          </ac:picMkLst>
        </pc:picChg>
        <pc:picChg chg="add mod">
          <ac:chgData name="cherilyn.christen@epfl.ch" userId="S::urn:spo:guest#cherilyn.christen@epfl.ch::" providerId="AD" clId="Web-{EFDB0F6F-3BBD-736E-0FEE-CD6D56216B36}" dt="2025-06-09T15:34:16.110" v="2514" actId="1076"/>
          <ac:picMkLst>
            <pc:docMk/>
            <pc:sldMk cId="3362841724" sldId="348"/>
            <ac:picMk id="9" creationId="{2AB25B7D-2965-44EF-C8B1-0077DF126294}"/>
          </ac:picMkLst>
        </pc:picChg>
      </pc:sldChg>
      <pc:sldChg chg="add del replId">
        <pc:chgData name="cherilyn.christen@epfl.ch" userId="S::urn:spo:guest#cherilyn.christen@epfl.ch::" providerId="AD" clId="Web-{EFDB0F6F-3BBD-736E-0FEE-CD6D56216B36}" dt="2025-06-09T15:29:35.793" v="2431"/>
        <pc:sldMkLst>
          <pc:docMk/>
          <pc:sldMk cId="1962199536" sldId="349"/>
        </pc:sldMkLst>
      </pc:sldChg>
      <pc:sldChg chg="add replId">
        <pc:chgData name="cherilyn.christen@epfl.ch" userId="S::urn:spo:guest#cherilyn.christen@epfl.ch::" providerId="AD" clId="Web-{EFDB0F6F-3BBD-736E-0FEE-CD6D56216B36}" dt="2025-06-09T15:30:13.622" v="2444"/>
        <pc:sldMkLst>
          <pc:docMk/>
          <pc:sldMk cId="3604338934" sldId="349"/>
        </pc:sldMkLst>
      </pc:sldChg>
    </pc:docChg>
  </pc:docChgLst>
  <pc:docChgLst>
    <pc:chgData name="cherilyn.christen@epfl.ch" userId="S::urn:spo:guest#cherilyn.christen@epfl.ch::" providerId="AD" clId="Web-{990276D7-203B-DE10-A592-E2212EE91667}"/>
    <pc:docChg chg="addSld delSld modSld sldOrd">
      <pc:chgData name="cherilyn.christen@epfl.ch" userId="S::urn:spo:guest#cherilyn.christen@epfl.ch::" providerId="AD" clId="Web-{990276D7-203B-DE10-A592-E2212EE91667}" dt="2025-06-09T17:06:37.320" v="402" actId="20577"/>
      <pc:docMkLst>
        <pc:docMk/>
      </pc:docMkLst>
      <pc:sldChg chg="del">
        <pc:chgData name="cherilyn.christen@epfl.ch" userId="S::urn:spo:guest#cherilyn.christen@epfl.ch::" providerId="AD" clId="Web-{990276D7-203B-DE10-A592-E2212EE91667}" dt="2025-06-09T16:45:19.922" v="123"/>
        <pc:sldMkLst>
          <pc:docMk/>
          <pc:sldMk cId="0" sldId="265"/>
        </pc:sldMkLst>
      </pc:sldChg>
      <pc:sldChg chg="del">
        <pc:chgData name="cherilyn.christen@epfl.ch" userId="S::urn:spo:guest#cherilyn.christen@epfl.ch::" providerId="AD" clId="Web-{990276D7-203B-DE10-A592-E2212EE91667}" dt="2025-06-09T16:45:19.922" v="122"/>
        <pc:sldMkLst>
          <pc:docMk/>
          <pc:sldMk cId="0" sldId="268"/>
        </pc:sldMkLst>
      </pc:sldChg>
      <pc:sldChg chg="del">
        <pc:chgData name="cherilyn.christen@epfl.ch" userId="S::urn:spo:guest#cherilyn.christen@epfl.ch::" providerId="AD" clId="Web-{990276D7-203B-DE10-A592-E2212EE91667}" dt="2025-06-09T16:45:19.922" v="121"/>
        <pc:sldMkLst>
          <pc:docMk/>
          <pc:sldMk cId="0" sldId="269"/>
        </pc:sldMkLst>
      </pc:sldChg>
      <pc:sldChg chg="del">
        <pc:chgData name="cherilyn.christen@epfl.ch" userId="S::urn:spo:guest#cherilyn.christen@epfl.ch::" providerId="AD" clId="Web-{990276D7-203B-DE10-A592-E2212EE91667}" dt="2025-06-09T16:45:09.765" v="120"/>
        <pc:sldMkLst>
          <pc:docMk/>
          <pc:sldMk cId="0" sldId="270"/>
        </pc:sldMkLst>
      </pc:sldChg>
      <pc:sldChg chg="del">
        <pc:chgData name="cherilyn.christen@epfl.ch" userId="S::urn:spo:guest#cherilyn.christen@epfl.ch::" providerId="AD" clId="Web-{990276D7-203B-DE10-A592-E2212EE91667}" dt="2025-06-09T16:45:07.718" v="119"/>
        <pc:sldMkLst>
          <pc:docMk/>
          <pc:sldMk cId="0" sldId="271"/>
        </pc:sldMkLst>
      </pc:sldChg>
      <pc:sldChg chg="del">
        <pc:chgData name="cherilyn.christen@epfl.ch" userId="S::urn:spo:guest#cherilyn.christen@epfl.ch::" providerId="AD" clId="Web-{990276D7-203B-DE10-A592-E2212EE91667}" dt="2025-06-09T16:45:05.984" v="118"/>
        <pc:sldMkLst>
          <pc:docMk/>
          <pc:sldMk cId="0" sldId="272"/>
        </pc:sldMkLst>
      </pc:sldChg>
      <pc:sldChg chg="del">
        <pc:chgData name="cherilyn.christen@epfl.ch" userId="S::urn:spo:guest#cherilyn.christen@epfl.ch::" providerId="AD" clId="Web-{990276D7-203B-DE10-A592-E2212EE91667}" dt="2025-06-09T16:45:04.187" v="117"/>
        <pc:sldMkLst>
          <pc:docMk/>
          <pc:sldMk cId="0" sldId="273"/>
        </pc:sldMkLst>
      </pc:sldChg>
      <pc:sldChg chg="del">
        <pc:chgData name="cherilyn.christen@epfl.ch" userId="S::urn:spo:guest#cherilyn.christen@epfl.ch::" providerId="AD" clId="Web-{990276D7-203B-DE10-A592-E2212EE91667}" dt="2025-06-09T16:45:02.546" v="116"/>
        <pc:sldMkLst>
          <pc:docMk/>
          <pc:sldMk cId="0" sldId="274"/>
        </pc:sldMkLst>
      </pc:sldChg>
      <pc:sldChg chg="delSp">
        <pc:chgData name="cherilyn.christen@epfl.ch" userId="S::urn:spo:guest#cherilyn.christen@epfl.ch::" providerId="AD" clId="Web-{990276D7-203B-DE10-A592-E2212EE91667}" dt="2025-06-09T16:45:27.094" v="124"/>
        <pc:sldMkLst>
          <pc:docMk/>
          <pc:sldMk cId="0" sldId="275"/>
        </pc:sldMkLst>
      </pc:sldChg>
      <pc:sldChg chg="del">
        <pc:chgData name="cherilyn.christen@epfl.ch" userId="S::urn:spo:guest#cherilyn.christen@epfl.ch::" providerId="AD" clId="Web-{990276D7-203B-DE10-A592-E2212EE91667}" dt="2025-06-09T16:44:45.608" v="114"/>
        <pc:sldMkLst>
          <pc:docMk/>
          <pc:sldMk cId="0" sldId="276"/>
        </pc:sldMkLst>
      </pc:sldChg>
      <pc:sldChg chg="del">
        <pc:chgData name="cherilyn.christen@epfl.ch" userId="S::urn:spo:guest#cherilyn.christen@epfl.ch::" providerId="AD" clId="Web-{990276D7-203B-DE10-A592-E2212EE91667}" dt="2025-06-09T16:44:45.592" v="113"/>
        <pc:sldMkLst>
          <pc:docMk/>
          <pc:sldMk cId="0" sldId="277"/>
        </pc:sldMkLst>
      </pc:sldChg>
      <pc:sldChg chg="del">
        <pc:chgData name="cherilyn.christen@epfl.ch" userId="S::urn:spo:guest#cherilyn.christen@epfl.ch::" providerId="AD" clId="Web-{990276D7-203B-DE10-A592-E2212EE91667}" dt="2025-06-09T16:44:45.592" v="112"/>
        <pc:sldMkLst>
          <pc:docMk/>
          <pc:sldMk cId="0" sldId="278"/>
        </pc:sldMkLst>
      </pc:sldChg>
      <pc:sldChg chg="del">
        <pc:chgData name="cherilyn.christen@epfl.ch" userId="S::urn:spo:guest#cherilyn.christen@epfl.ch::" providerId="AD" clId="Web-{990276D7-203B-DE10-A592-E2212EE91667}" dt="2025-06-09T16:44:45.592" v="111"/>
        <pc:sldMkLst>
          <pc:docMk/>
          <pc:sldMk cId="0" sldId="279"/>
        </pc:sldMkLst>
      </pc:sldChg>
      <pc:sldChg chg="del">
        <pc:chgData name="cherilyn.christen@epfl.ch" userId="S::urn:spo:guest#cherilyn.christen@epfl.ch::" providerId="AD" clId="Web-{990276D7-203B-DE10-A592-E2212EE91667}" dt="2025-06-09T16:44:45.592" v="110"/>
        <pc:sldMkLst>
          <pc:docMk/>
          <pc:sldMk cId="0" sldId="280"/>
        </pc:sldMkLst>
      </pc:sldChg>
      <pc:sldChg chg="del">
        <pc:chgData name="cherilyn.christen@epfl.ch" userId="S::urn:spo:guest#cherilyn.christen@epfl.ch::" providerId="AD" clId="Web-{990276D7-203B-DE10-A592-E2212EE91667}" dt="2025-06-09T16:44:45.592" v="109"/>
        <pc:sldMkLst>
          <pc:docMk/>
          <pc:sldMk cId="0" sldId="281"/>
        </pc:sldMkLst>
      </pc:sldChg>
      <pc:sldChg chg="del">
        <pc:chgData name="cherilyn.christen@epfl.ch" userId="S::urn:spo:guest#cherilyn.christen@epfl.ch::" providerId="AD" clId="Web-{990276D7-203B-DE10-A592-E2212EE91667}" dt="2025-06-09T16:44:45.577" v="108"/>
        <pc:sldMkLst>
          <pc:docMk/>
          <pc:sldMk cId="0" sldId="282"/>
        </pc:sldMkLst>
      </pc:sldChg>
      <pc:sldChg chg="del">
        <pc:chgData name="cherilyn.christen@epfl.ch" userId="S::urn:spo:guest#cherilyn.christen@epfl.ch::" providerId="AD" clId="Web-{990276D7-203B-DE10-A592-E2212EE91667}" dt="2025-06-09T16:44:45.577" v="107"/>
        <pc:sldMkLst>
          <pc:docMk/>
          <pc:sldMk cId="0" sldId="283"/>
        </pc:sldMkLst>
      </pc:sldChg>
      <pc:sldChg chg="del">
        <pc:chgData name="cherilyn.christen@epfl.ch" userId="S::urn:spo:guest#cherilyn.christen@epfl.ch::" providerId="AD" clId="Web-{990276D7-203B-DE10-A592-E2212EE91667}" dt="2025-06-09T16:44:45.577" v="106"/>
        <pc:sldMkLst>
          <pc:docMk/>
          <pc:sldMk cId="0" sldId="284"/>
        </pc:sldMkLst>
      </pc:sldChg>
      <pc:sldChg chg="del">
        <pc:chgData name="cherilyn.christen@epfl.ch" userId="S::urn:spo:guest#cherilyn.christen@epfl.ch::" providerId="AD" clId="Web-{990276D7-203B-DE10-A592-E2212EE91667}" dt="2025-06-09T16:44:45.577" v="105"/>
        <pc:sldMkLst>
          <pc:docMk/>
          <pc:sldMk cId="0" sldId="285"/>
        </pc:sldMkLst>
      </pc:sldChg>
      <pc:sldChg chg="del">
        <pc:chgData name="cherilyn.christen@epfl.ch" userId="S::urn:spo:guest#cherilyn.christen@epfl.ch::" providerId="AD" clId="Web-{990276D7-203B-DE10-A592-E2212EE91667}" dt="2025-06-09T16:44:45.577" v="104"/>
        <pc:sldMkLst>
          <pc:docMk/>
          <pc:sldMk cId="0" sldId="286"/>
        </pc:sldMkLst>
      </pc:sldChg>
      <pc:sldChg chg="del">
        <pc:chgData name="cherilyn.christen@epfl.ch" userId="S::urn:spo:guest#cherilyn.christen@epfl.ch::" providerId="AD" clId="Web-{990276D7-203B-DE10-A592-E2212EE91667}" dt="2025-06-09T16:44:45.561" v="103"/>
        <pc:sldMkLst>
          <pc:docMk/>
          <pc:sldMk cId="0" sldId="287"/>
        </pc:sldMkLst>
      </pc:sldChg>
      <pc:sldChg chg="del">
        <pc:chgData name="cherilyn.christen@epfl.ch" userId="S::urn:spo:guest#cherilyn.christen@epfl.ch::" providerId="AD" clId="Web-{990276D7-203B-DE10-A592-E2212EE91667}" dt="2025-06-09T16:44:45.561" v="102"/>
        <pc:sldMkLst>
          <pc:docMk/>
          <pc:sldMk cId="0" sldId="288"/>
        </pc:sldMkLst>
      </pc:sldChg>
      <pc:sldChg chg="del">
        <pc:chgData name="cherilyn.christen@epfl.ch" userId="S::urn:spo:guest#cherilyn.christen@epfl.ch::" providerId="AD" clId="Web-{990276D7-203B-DE10-A592-E2212EE91667}" dt="2025-06-09T16:44:45.561" v="101"/>
        <pc:sldMkLst>
          <pc:docMk/>
          <pc:sldMk cId="0" sldId="289"/>
        </pc:sldMkLst>
      </pc:sldChg>
      <pc:sldChg chg="del">
        <pc:chgData name="cherilyn.christen@epfl.ch" userId="S::urn:spo:guest#cherilyn.christen@epfl.ch::" providerId="AD" clId="Web-{990276D7-203B-DE10-A592-E2212EE91667}" dt="2025-06-09T16:44:45.561" v="100"/>
        <pc:sldMkLst>
          <pc:docMk/>
          <pc:sldMk cId="0" sldId="290"/>
        </pc:sldMkLst>
      </pc:sldChg>
      <pc:sldChg chg="del">
        <pc:chgData name="cherilyn.christen@epfl.ch" userId="S::urn:spo:guest#cherilyn.christen@epfl.ch::" providerId="AD" clId="Web-{990276D7-203B-DE10-A592-E2212EE91667}" dt="2025-06-09T16:44:45.561" v="99"/>
        <pc:sldMkLst>
          <pc:docMk/>
          <pc:sldMk cId="0" sldId="291"/>
        </pc:sldMkLst>
      </pc:sldChg>
      <pc:sldChg chg="del">
        <pc:chgData name="cherilyn.christen@epfl.ch" userId="S::urn:spo:guest#cherilyn.christen@epfl.ch::" providerId="AD" clId="Web-{990276D7-203B-DE10-A592-E2212EE91667}" dt="2025-06-09T16:44:45.561" v="98"/>
        <pc:sldMkLst>
          <pc:docMk/>
          <pc:sldMk cId="0" sldId="292"/>
        </pc:sldMkLst>
      </pc:sldChg>
      <pc:sldChg chg="del">
        <pc:chgData name="cherilyn.christen@epfl.ch" userId="S::urn:spo:guest#cherilyn.christen@epfl.ch::" providerId="AD" clId="Web-{990276D7-203B-DE10-A592-E2212EE91667}" dt="2025-06-09T16:44:45.546" v="97"/>
        <pc:sldMkLst>
          <pc:docMk/>
          <pc:sldMk cId="0" sldId="293"/>
        </pc:sldMkLst>
      </pc:sldChg>
      <pc:sldChg chg="del">
        <pc:chgData name="cherilyn.christen@epfl.ch" userId="S::urn:spo:guest#cherilyn.christen@epfl.ch::" providerId="AD" clId="Web-{990276D7-203B-DE10-A592-E2212EE91667}" dt="2025-06-09T16:44:45.546" v="96"/>
        <pc:sldMkLst>
          <pc:docMk/>
          <pc:sldMk cId="0" sldId="294"/>
        </pc:sldMkLst>
      </pc:sldChg>
      <pc:sldChg chg="modSp">
        <pc:chgData name="cherilyn.christen@epfl.ch" userId="S::urn:spo:guest#cherilyn.christen@epfl.ch::" providerId="AD" clId="Web-{990276D7-203B-DE10-A592-E2212EE91667}" dt="2025-06-09T16:46:31.939" v="140" actId="20577"/>
        <pc:sldMkLst>
          <pc:docMk/>
          <pc:sldMk cId="0" sldId="295"/>
        </pc:sldMkLst>
        <pc:spChg chg="mod">
          <ac:chgData name="cherilyn.christen@epfl.ch" userId="S::urn:spo:guest#cherilyn.christen@epfl.ch::" providerId="AD" clId="Web-{990276D7-203B-DE10-A592-E2212EE91667}" dt="2025-06-09T16:46:25.596" v="137" actId="20577"/>
          <ac:spMkLst>
            <pc:docMk/>
            <pc:sldMk cId="0" sldId="295"/>
            <ac:spMk id="768" creationId="{00000000-0000-0000-0000-000000000000}"/>
          </ac:spMkLst>
        </pc:spChg>
        <pc:spChg chg="mod">
          <ac:chgData name="cherilyn.christen@epfl.ch" userId="S::urn:spo:guest#cherilyn.christen@epfl.ch::" providerId="AD" clId="Web-{990276D7-203B-DE10-A592-E2212EE91667}" dt="2025-06-09T16:46:31.939" v="140" actId="20577"/>
          <ac:spMkLst>
            <pc:docMk/>
            <pc:sldMk cId="0" sldId="295"/>
            <ac:spMk id="769" creationId="{00000000-0000-0000-0000-000000000000}"/>
          </ac:spMkLst>
        </pc:spChg>
      </pc:sldChg>
      <pc:sldChg chg="del">
        <pc:chgData name="cherilyn.christen@epfl.ch" userId="S::urn:spo:guest#cherilyn.christen@epfl.ch::" providerId="AD" clId="Web-{990276D7-203B-DE10-A592-E2212EE91667}" dt="2025-06-09T16:44:27.045" v="95"/>
        <pc:sldMkLst>
          <pc:docMk/>
          <pc:sldMk cId="0" sldId="296"/>
        </pc:sldMkLst>
      </pc:sldChg>
      <pc:sldChg chg="del">
        <pc:chgData name="cherilyn.christen@epfl.ch" userId="S::urn:spo:guest#cherilyn.christen@epfl.ch::" providerId="AD" clId="Web-{990276D7-203B-DE10-A592-E2212EE91667}" dt="2025-06-09T16:44:27.045" v="94"/>
        <pc:sldMkLst>
          <pc:docMk/>
          <pc:sldMk cId="0" sldId="297"/>
        </pc:sldMkLst>
      </pc:sldChg>
      <pc:sldChg chg="del">
        <pc:chgData name="cherilyn.christen@epfl.ch" userId="S::urn:spo:guest#cherilyn.christen@epfl.ch::" providerId="AD" clId="Web-{990276D7-203B-DE10-A592-E2212EE91667}" dt="2025-06-09T16:44:27.045" v="93"/>
        <pc:sldMkLst>
          <pc:docMk/>
          <pc:sldMk cId="0" sldId="298"/>
        </pc:sldMkLst>
      </pc:sldChg>
      <pc:sldChg chg="del">
        <pc:chgData name="cherilyn.christen@epfl.ch" userId="S::urn:spo:guest#cherilyn.christen@epfl.ch::" providerId="AD" clId="Web-{990276D7-203B-DE10-A592-E2212EE91667}" dt="2025-06-09T16:44:27.029" v="92"/>
        <pc:sldMkLst>
          <pc:docMk/>
          <pc:sldMk cId="0" sldId="299"/>
        </pc:sldMkLst>
      </pc:sldChg>
      <pc:sldChg chg="del">
        <pc:chgData name="cherilyn.christen@epfl.ch" userId="S::urn:spo:guest#cherilyn.christen@epfl.ch::" providerId="AD" clId="Web-{990276D7-203B-DE10-A592-E2212EE91667}" dt="2025-06-09T16:44:27.029" v="91"/>
        <pc:sldMkLst>
          <pc:docMk/>
          <pc:sldMk cId="0" sldId="300"/>
        </pc:sldMkLst>
      </pc:sldChg>
      <pc:sldChg chg="del">
        <pc:chgData name="cherilyn.christen@epfl.ch" userId="S::urn:spo:guest#cherilyn.christen@epfl.ch::" providerId="AD" clId="Web-{990276D7-203B-DE10-A592-E2212EE91667}" dt="2025-06-09T16:44:27.029" v="90"/>
        <pc:sldMkLst>
          <pc:docMk/>
          <pc:sldMk cId="0" sldId="301"/>
        </pc:sldMkLst>
      </pc:sldChg>
      <pc:sldChg chg="del">
        <pc:chgData name="cherilyn.christen@epfl.ch" userId="S::urn:spo:guest#cherilyn.christen@epfl.ch::" providerId="AD" clId="Web-{990276D7-203B-DE10-A592-E2212EE91667}" dt="2025-06-09T16:44:27.014" v="89"/>
        <pc:sldMkLst>
          <pc:docMk/>
          <pc:sldMk cId="0" sldId="302"/>
        </pc:sldMkLst>
      </pc:sldChg>
      <pc:sldChg chg="del">
        <pc:chgData name="cherilyn.christen@epfl.ch" userId="S::urn:spo:guest#cherilyn.christen@epfl.ch::" providerId="AD" clId="Web-{990276D7-203B-DE10-A592-E2212EE91667}" dt="2025-06-09T16:44:26.608" v="88"/>
        <pc:sldMkLst>
          <pc:docMk/>
          <pc:sldMk cId="0" sldId="303"/>
        </pc:sldMkLst>
      </pc:sldChg>
      <pc:sldChg chg="del">
        <pc:chgData name="cherilyn.christen@epfl.ch" userId="S::urn:spo:guest#cherilyn.christen@epfl.ch::" providerId="AD" clId="Web-{990276D7-203B-DE10-A592-E2212EE91667}" dt="2025-06-09T16:44:26.592" v="87"/>
        <pc:sldMkLst>
          <pc:docMk/>
          <pc:sldMk cId="0" sldId="304"/>
        </pc:sldMkLst>
      </pc:sldChg>
      <pc:sldChg chg="del">
        <pc:chgData name="cherilyn.christen@epfl.ch" userId="S::urn:spo:guest#cherilyn.christen@epfl.ch::" providerId="AD" clId="Web-{990276D7-203B-DE10-A592-E2212EE91667}" dt="2025-06-09T16:44:26.576" v="86"/>
        <pc:sldMkLst>
          <pc:docMk/>
          <pc:sldMk cId="0" sldId="305"/>
        </pc:sldMkLst>
      </pc:sldChg>
      <pc:sldChg chg="del">
        <pc:chgData name="cherilyn.christen@epfl.ch" userId="S::urn:spo:guest#cherilyn.christen@epfl.ch::" providerId="AD" clId="Web-{990276D7-203B-DE10-A592-E2212EE91667}" dt="2025-06-09T16:44:26.561" v="85"/>
        <pc:sldMkLst>
          <pc:docMk/>
          <pc:sldMk cId="0" sldId="306"/>
        </pc:sldMkLst>
      </pc:sldChg>
      <pc:sldChg chg="del">
        <pc:chgData name="cherilyn.christen@epfl.ch" userId="S::urn:spo:guest#cherilyn.christen@epfl.ch::" providerId="AD" clId="Web-{990276D7-203B-DE10-A592-E2212EE91667}" dt="2025-06-09T16:44:26.545" v="84"/>
        <pc:sldMkLst>
          <pc:docMk/>
          <pc:sldMk cId="0" sldId="307"/>
        </pc:sldMkLst>
      </pc:sldChg>
      <pc:sldChg chg="del">
        <pc:chgData name="cherilyn.christen@epfl.ch" userId="S::urn:spo:guest#cherilyn.christen@epfl.ch::" providerId="AD" clId="Web-{990276D7-203B-DE10-A592-E2212EE91667}" dt="2025-06-09T16:44:26.514" v="83"/>
        <pc:sldMkLst>
          <pc:docMk/>
          <pc:sldMk cId="0" sldId="308"/>
        </pc:sldMkLst>
      </pc:sldChg>
      <pc:sldChg chg="del">
        <pc:chgData name="cherilyn.christen@epfl.ch" userId="S::urn:spo:guest#cherilyn.christen@epfl.ch::" providerId="AD" clId="Web-{990276D7-203B-DE10-A592-E2212EE91667}" dt="2025-06-09T16:44:26.467" v="82"/>
        <pc:sldMkLst>
          <pc:docMk/>
          <pc:sldMk cId="0" sldId="309"/>
        </pc:sldMkLst>
      </pc:sldChg>
      <pc:sldChg chg="del">
        <pc:chgData name="cherilyn.christen@epfl.ch" userId="S::urn:spo:guest#cherilyn.christen@epfl.ch::" providerId="AD" clId="Web-{990276D7-203B-DE10-A592-E2212EE91667}" dt="2025-06-09T16:44:26.389" v="81"/>
        <pc:sldMkLst>
          <pc:docMk/>
          <pc:sldMk cId="0" sldId="310"/>
        </pc:sldMkLst>
      </pc:sldChg>
      <pc:sldChg chg="del">
        <pc:chgData name="cherilyn.christen@epfl.ch" userId="S::urn:spo:guest#cherilyn.christen@epfl.ch::" providerId="AD" clId="Web-{990276D7-203B-DE10-A592-E2212EE91667}" dt="2025-06-09T16:44:26.295" v="80"/>
        <pc:sldMkLst>
          <pc:docMk/>
          <pc:sldMk cId="0" sldId="311"/>
        </pc:sldMkLst>
      </pc:sldChg>
      <pc:sldChg chg="del">
        <pc:chgData name="cherilyn.christen@epfl.ch" userId="S::urn:spo:guest#cherilyn.christen@epfl.ch::" providerId="AD" clId="Web-{990276D7-203B-DE10-A592-E2212EE91667}" dt="2025-06-09T16:44:26.233" v="79"/>
        <pc:sldMkLst>
          <pc:docMk/>
          <pc:sldMk cId="0" sldId="312"/>
        </pc:sldMkLst>
      </pc:sldChg>
      <pc:sldChg chg="del">
        <pc:chgData name="cherilyn.christen@epfl.ch" userId="S::urn:spo:guest#cherilyn.christen@epfl.ch::" providerId="AD" clId="Web-{990276D7-203B-DE10-A592-E2212EE91667}" dt="2025-06-09T16:43:58.560" v="77"/>
        <pc:sldMkLst>
          <pc:docMk/>
          <pc:sldMk cId="0" sldId="313"/>
        </pc:sldMkLst>
      </pc:sldChg>
      <pc:sldChg chg="del">
        <pc:chgData name="cherilyn.christen@epfl.ch" userId="S::urn:spo:guest#cherilyn.christen@epfl.ch::" providerId="AD" clId="Web-{990276D7-203B-DE10-A592-E2212EE91667}" dt="2025-06-09T16:43:59.685" v="78"/>
        <pc:sldMkLst>
          <pc:docMk/>
          <pc:sldMk cId="0" sldId="314"/>
        </pc:sldMkLst>
      </pc:sldChg>
      <pc:sldChg chg="modSp">
        <pc:chgData name="cherilyn.christen@epfl.ch" userId="S::urn:spo:guest#cherilyn.christen@epfl.ch::" providerId="AD" clId="Web-{990276D7-203B-DE10-A592-E2212EE91667}" dt="2025-06-09T16:47:22.785" v="145" actId="1076"/>
        <pc:sldMkLst>
          <pc:docMk/>
          <pc:sldMk cId="4149576736" sldId="339"/>
        </pc:sldMkLst>
        <pc:spChg chg="mod">
          <ac:chgData name="cherilyn.christen@epfl.ch" userId="S::urn:spo:guest#cherilyn.christen@epfl.ch::" providerId="AD" clId="Web-{990276D7-203B-DE10-A592-E2212EE91667}" dt="2025-06-09T16:47:22.753" v="143" actId="1076"/>
          <ac:spMkLst>
            <pc:docMk/>
            <pc:sldMk cId="4149576736" sldId="339"/>
            <ac:spMk id="289" creationId="{9B906E17-8A7C-EA0D-BD54-0879761910A5}"/>
          </ac:spMkLst>
        </pc:spChg>
        <pc:spChg chg="mod">
          <ac:chgData name="cherilyn.christen@epfl.ch" userId="S::urn:spo:guest#cherilyn.christen@epfl.ch::" providerId="AD" clId="Web-{990276D7-203B-DE10-A592-E2212EE91667}" dt="2025-06-09T16:47:22.769" v="144" actId="1076"/>
          <ac:spMkLst>
            <pc:docMk/>
            <pc:sldMk cId="4149576736" sldId="339"/>
            <ac:spMk id="290" creationId="{1C619624-4BED-FA79-23BD-1A6A32E998E0}"/>
          </ac:spMkLst>
        </pc:spChg>
        <pc:spChg chg="mod">
          <ac:chgData name="cherilyn.christen@epfl.ch" userId="S::urn:spo:guest#cherilyn.christen@epfl.ch::" providerId="AD" clId="Web-{990276D7-203B-DE10-A592-E2212EE91667}" dt="2025-06-09T16:47:22.785" v="145" actId="1076"/>
          <ac:spMkLst>
            <pc:docMk/>
            <pc:sldMk cId="4149576736" sldId="339"/>
            <ac:spMk id="291" creationId="{3D7A4BF8-B87E-DC30-712F-E4743FF65ED3}"/>
          </ac:spMkLst>
        </pc:spChg>
      </pc:sldChg>
      <pc:sldChg chg="modSp">
        <pc:chgData name="cherilyn.christen@epfl.ch" userId="S::urn:spo:guest#cherilyn.christen@epfl.ch::" providerId="AD" clId="Web-{990276D7-203B-DE10-A592-E2212EE91667}" dt="2025-06-09T16:43:28.621" v="76"/>
        <pc:sldMkLst>
          <pc:docMk/>
          <pc:sldMk cId="2898897227" sldId="344"/>
        </pc:sldMkLst>
      </pc:sldChg>
      <pc:sldChg chg="modSp">
        <pc:chgData name="cherilyn.christen@epfl.ch" userId="S::urn:spo:guest#cherilyn.christen@epfl.ch::" providerId="AD" clId="Web-{990276D7-203B-DE10-A592-E2212EE91667}" dt="2025-06-09T16:43:00.246" v="74" actId="1076"/>
        <pc:sldMkLst>
          <pc:docMk/>
          <pc:sldMk cId="3373959234" sldId="347"/>
        </pc:sldMkLst>
        <pc:spChg chg="mod">
          <ac:chgData name="cherilyn.christen@epfl.ch" userId="S::urn:spo:guest#cherilyn.christen@epfl.ch::" providerId="AD" clId="Web-{990276D7-203B-DE10-A592-E2212EE91667}" dt="2025-06-09T16:43:00.214" v="72" actId="1076"/>
          <ac:spMkLst>
            <pc:docMk/>
            <pc:sldMk cId="3373959234" sldId="347"/>
            <ac:spMk id="275" creationId="{4FA1C867-E75C-1B60-2C64-B8B76C21C87D}"/>
          </ac:spMkLst>
        </pc:spChg>
        <pc:spChg chg="mod">
          <ac:chgData name="cherilyn.christen@epfl.ch" userId="S::urn:spo:guest#cherilyn.christen@epfl.ch::" providerId="AD" clId="Web-{990276D7-203B-DE10-A592-E2212EE91667}" dt="2025-06-09T16:43:00.230" v="73" actId="1076"/>
          <ac:spMkLst>
            <pc:docMk/>
            <pc:sldMk cId="3373959234" sldId="347"/>
            <ac:spMk id="276" creationId="{9206E7B0-6D99-AEA4-98E2-1F6B26A5A412}"/>
          </ac:spMkLst>
        </pc:spChg>
        <pc:spChg chg="mod">
          <ac:chgData name="cherilyn.christen@epfl.ch" userId="S::urn:spo:guest#cherilyn.christen@epfl.ch::" providerId="AD" clId="Web-{990276D7-203B-DE10-A592-E2212EE91667}" dt="2025-06-09T16:43:00.246" v="74" actId="1076"/>
          <ac:spMkLst>
            <pc:docMk/>
            <pc:sldMk cId="3373959234" sldId="347"/>
            <ac:spMk id="277" creationId="{9A58EC67-3607-03BA-AB7F-55E244E0D7D7}"/>
          </ac:spMkLst>
        </pc:spChg>
      </pc:sldChg>
      <pc:sldChg chg="addSp delSp modSp ord">
        <pc:chgData name="cherilyn.christen@epfl.ch" userId="S::urn:spo:guest#cherilyn.christen@epfl.ch::" providerId="AD" clId="Web-{990276D7-203B-DE10-A592-E2212EE91667}" dt="2025-06-09T16:46:47.081" v="142"/>
        <pc:sldMkLst>
          <pc:docMk/>
          <pc:sldMk cId="3604338934" sldId="349"/>
        </pc:sldMkLst>
        <pc:spChg chg="add mod">
          <ac:chgData name="cherilyn.christen@epfl.ch" userId="S::urn:spo:guest#cherilyn.christen@epfl.ch::" providerId="AD" clId="Web-{990276D7-203B-DE10-A592-E2212EE91667}" dt="2025-06-09T16:38:57.613" v="54" actId="1076"/>
          <ac:spMkLst>
            <pc:docMk/>
            <pc:sldMk cId="3604338934" sldId="349"/>
            <ac:spMk id="12" creationId="{DBE6A1EC-8D79-29E8-A626-6DE2A78E26B4}"/>
          </ac:spMkLst>
        </pc:spChg>
        <pc:picChg chg="add mod">
          <ac:chgData name="cherilyn.christen@epfl.ch" userId="S::urn:spo:guest#cherilyn.christen@epfl.ch::" providerId="AD" clId="Web-{990276D7-203B-DE10-A592-E2212EE91667}" dt="2025-06-09T16:38:57.535" v="47" actId="1076"/>
          <ac:picMkLst>
            <pc:docMk/>
            <pc:sldMk cId="3604338934" sldId="349"/>
            <ac:picMk id="2" creationId="{BEEACF98-1381-A3E7-6474-4FB43602B11E}"/>
          </ac:picMkLst>
        </pc:picChg>
        <pc:picChg chg="add mod">
          <ac:chgData name="cherilyn.christen@epfl.ch" userId="S::urn:spo:guest#cherilyn.christen@epfl.ch::" providerId="AD" clId="Web-{990276D7-203B-DE10-A592-E2212EE91667}" dt="2025-06-09T16:38:57.551" v="48" actId="1076"/>
          <ac:picMkLst>
            <pc:docMk/>
            <pc:sldMk cId="3604338934" sldId="349"/>
            <ac:picMk id="3" creationId="{66A08684-F343-8D7C-704F-B311C89FC0D4}"/>
          </ac:picMkLst>
        </pc:picChg>
        <pc:picChg chg="add mod">
          <ac:chgData name="cherilyn.christen@epfl.ch" userId="S::urn:spo:guest#cherilyn.christen@epfl.ch::" providerId="AD" clId="Web-{990276D7-203B-DE10-A592-E2212EE91667}" dt="2025-06-09T16:38:57.566" v="49" actId="1076"/>
          <ac:picMkLst>
            <pc:docMk/>
            <pc:sldMk cId="3604338934" sldId="349"/>
            <ac:picMk id="4" creationId="{A1DDE39B-A8B6-E2FD-7D7F-921FEA1278E8}"/>
          </ac:picMkLst>
        </pc:picChg>
        <pc:picChg chg="add mod">
          <ac:chgData name="cherilyn.christen@epfl.ch" userId="S::urn:spo:guest#cherilyn.christen@epfl.ch::" providerId="AD" clId="Web-{990276D7-203B-DE10-A592-E2212EE91667}" dt="2025-06-09T16:38:57.566" v="50" actId="1076"/>
          <ac:picMkLst>
            <pc:docMk/>
            <pc:sldMk cId="3604338934" sldId="349"/>
            <ac:picMk id="8" creationId="{A530B70B-A28A-3C42-924A-C7D05BE2FFC9}"/>
          </ac:picMkLst>
        </pc:picChg>
        <pc:picChg chg="add mod">
          <ac:chgData name="cherilyn.christen@epfl.ch" userId="S::urn:spo:guest#cherilyn.christen@epfl.ch::" providerId="AD" clId="Web-{990276D7-203B-DE10-A592-E2212EE91667}" dt="2025-06-09T16:38:57.582" v="51" actId="1076"/>
          <ac:picMkLst>
            <pc:docMk/>
            <pc:sldMk cId="3604338934" sldId="349"/>
            <ac:picMk id="9" creationId="{604F1E97-E46D-DBEE-29DB-E2EFDA44FF03}"/>
          </ac:picMkLst>
        </pc:picChg>
        <pc:picChg chg="add mod">
          <ac:chgData name="cherilyn.christen@epfl.ch" userId="S::urn:spo:guest#cherilyn.christen@epfl.ch::" providerId="AD" clId="Web-{990276D7-203B-DE10-A592-E2212EE91667}" dt="2025-06-09T16:38:57.598" v="52" actId="1076"/>
          <ac:picMkLst>
            <pc:docMk/>
            <pc:sldMk cId="3604338934" sldId="349"/>
            <ac:picMk id="10" creationId="{BECBAF9C-66C1-709F-C0FE-B8C53667D4A0}"/>
          </ac:picMkLst>
        </pc:picChg>
        <pc:picChg chg="add mod">
          <ac:chgData name="cherilyn.christen@epfl.ch" userId="S::urn:spo:guest#cherilyn.christen@epfl.ch::" providerId="AD" clId="Web-{990276D7-203B-DE10-A592-E2212EE91667}" dt="2025-06-09T16:38:57.613" v="53" actId="1076"/>
          <ac:picMkLst>
            <pc:docMk/>
            <pc:sldMk cId="3604338934" sldId="349"/>
            <ac:picMk id="11" creationId="{D4AADDFC-A9B6-274C-CA0F-49C93599F25A}"/>
          </ac:picMkLst>
        </pc:picChg>
        <pc:picChg chg="add mod">
          <ac:chgData name="cherilyn.christen@epfl.ch" userId="S::urn:spo:guest#cherilyn.christen@epfl.ch::" providerId="AD" clId="Web-{990276D7-203B-DE10-A592-E2212EE91667}" dt="2025-06-09T16:38:57.629" v="55" actId="1076"/>
          <ac:picMkLst>
            <pc:docMk/>
            <pc:sldMk cId="3604338934" sldId="349"/>
            <ac:picMk id="13" creationId="{A7892244-67B1-0B6F-4923-66527FA50C45}"/>
          </ac:picMkLst>
        </pc:picChg>
        <pc:picChg chg="mod modCrop">
          <ac:chgData name="cherilyn.christen@epfl.ch" userId="S::urn:spo:guest#cherilyn.christen@epfl.ch::" providerId="AD" clId="Web-{990276D7-203B-DE10-A592-E2212EE91667}" dt="2025-06-09T16:46:47.081" v="142"/>
          <ac:picMkLst>
            <pc:docMk/>
            <pc:sldMk cId="3604338934" sldId="349"/>
            <ac:picMk id="292" creationId="{0F3EBCA6-E112-ECAF-31D7-DA4B19B53849}"/>
          </ac:picMkLst>
        </pc:picChg>
      </pc:sldChg>
      <pc:sldChg chg="modSp add replId">
        <pc:chgData name="cherilyn.christen@epfl.ch" userId="S::urn:spo:guest#cherilyn.christen@epfl.ch::" providerId="AD" clId="Web-{990276D7-203B-DE10-A592-E2212EE91667}" dt="2025-06-09T16:46:07.267" v="128" actId="1076"/>
        <pc:sldMkLst>
          <pc:docMk/>
          <pc:sldMk cId="3589019627" sldId="353"/>
        </pc:sldMkLst>
        <pc:spChg chg="mod">
          <ac:chgData name="cherilyn.christen@epfl.ch" userId="S::urn:spo:guest#cherilyn.christen@epfl.ch::" providerId="AD" clId="Web-{990276D7-203B-DE10-A592-E2212EE91667}" dt="2025-06-09T16:39:37.318" v="71" actId="14100"/>
          <ac:spMkLst>
            <pc:docMk/>
            <pc:sldMk cId="3589019627" sldId="353"/>
            <ac:spMk id="289" creationId="{7FFAEC88-8E06-B464-F04C-192A096D890E}"/>
          </ac:spMkLst>
        </pc:spChg>
        <pc:picChg chg="mod modCrop">
          <ac:chgData name="cherilyn.christen@epfl.ch" userId="S::urn:spo:guest#cherilyn.christen@epfl.ch::" providerId="AD" clId="Web-{990276D7-203B-DE10-A592-E2212EE91667}" dt="2025-06-09T16:46:07.267" v="128" actId="1076"/>
          <ac:picMkLst>
            <pc:docMk/>
            <pc:sldMk cId="3589019627" sldId="353"/>
            <ac:picMk id="292" creationId="{8D7C94C7-18F2-7D3F-8350-421E0BBB68F3}"/>
          </ac:picMkLst>
        </pc:picChg>
      </pc:sldChg>
      <pc:sldChg chg="addSp delSp modSp add replId">
        <pc:chgData name="cherilyn.christen@epfl.ch" userId="S::urn:spo:guest#cherilyn.christen@epfl.ch::" providerId="AD" clId="Web-{990276D7-203B-DE10-A592-E2212EE91667}" dt="2025-06-09T17:06:37.320" v="402" actId="20577"/>
        <pc:sldMkLst>
          <pc:docMk/>
          <pc:sldMk cId="3124407705" sldId="354"/>
        </pc:sldMkLst>
        <pc:spChg chg="add mod">
          <ac:chgData name="cherilyn.christen@epfl.ch" userId="S::urn:spo:guest#cherilyn.christen@epfl.ch::" providerId="AD" clId="Web-{990276D7-203B-DE10-A592-E2212EE91667}" dt="2025-06-09T16:55:42.003" v="254" actId="20577"/>
          <ac:spMkLst>
            <pc:docMk/>
            <pc:sldMk cId="3124407705" sldId="354"/>
            <ac:spMk id="7" creationId="{25F7C9ED-F941-9DC4-23A5-5F82C5ED63E9}"/>
          </ac:spMkLst>
        </pc:spChg>
        <pc:spChg chg="add mod">
          <ac:chgData name="cherilyn.christen@epfl.ch" userId="S::urn:spo:guest#cherilyn.christen@epfl.ch::" providerId="AD" clId="Web-{990276D7-203B-DE10-A592-E2212EE91667}" dt="2025-06-09T16:58:50.931" v="278" actId="20577"/>
          <ac:spMkLst>
            <pc:docMk/>
            <pc:sldMk cId="3124407705" sldId="354"/>
            <ac:spMk id="11" creationId="{C35EB73F-1D61-513A-25C8-347EBFB8FFFF}"/>
          </ac:spMkLst>
        </pc:spChg>
        <pc:spChg chg="add mod">
          <ac:chgData name="cherilyn.christen@epfl.ch" userId="S::urn:spo:guest#cherilyn.christen@epfl.ch::" providerId="AD" clId="Web-{990276D7-203B-DE10-A592-E2212EE91667}" dt="2025-06-09T17:05:24.599" v="315" actId="1076"/>
          <ac:spMkLst>
            <pc:docMk/>
            <pc:sldMk cId="3124407705" sldId="354"/>
            <ac:spMk id="15" creationId="{64F5B5FD-EF03-E9C6-6474-0D5E774FAC77}"/>
          </ac:spMkLst>
        </pc:spChg>
        <pc:spChg chg="add mod">
          <ac:chgData name="cherilyn.christen@epfl.ch" userId="S::urn:spo:guest#cherilyn.christen@epfl.ch::" providerId="AD" clId="Web-{990276D7-203B-DE10-A592-E2212EE91667}" dt="2025-06-09T17:06:37.320" v="402" actId="20577"/>
          <ac:spMkLst>
            <pc:docMk/>
            <pc:sldMk cId="3124407705" sldId="354"/>
            <ac:spMk id="18" creationId="{659D629A-04D2-C386-2B6E-C1E711535907}"/>
          </ac:spMkLst>
        </pc:spChg>
        <pc:picChg chg="add mod">
          <ac:chgData name="cherilyn.christen@epfl.ch" userId="S::urn:spo:guest#cherilyn.christen@epfl.ch::" providerId="AD" clId="Web-{990276D7-203B-DE10-A592-E2212EE91667}" dt="2025-06-09T17:05:24.568" v="313" actId="1076"/>
          <ac:picMkLst>
            <pc:docMk/>
            <pc:sldMk cId="3124407705" sldId="354"/>
            <ac:picMk id="12" creationId="{386397F2-BA3C-E8FF-4B99-F729C2A44240}"/>
          </ac:picMkLst>
        </pc:picChg>
        <pc:picChg chg="add mod">
          <ac:chgData name="cherilyn.christen@epfl.ch" userId="S::urn:spo:guest#cherilyn.christen@epfl.ch::" providerId="AD" clId="Web-{990276D7-203B-DE10-A592-E2212EE91667}" dt="2025-06-09T16:59:19.010" v="287" actId="1076"/>
          <ac:picMkLst>
            <pc:docMk/>
            <pc:sldMk cId="3124407705" sldId="354"/>
            <ac:picMk id="13" creationId="{4BDB72BA-EE77-3C79-FC63-8437C59D098E}"/>
          </ac:picMkLst>
        </pc:picChg>
        <pc:picChg chg="add mod">
          <ac:chgData name="cherilyn.christen@epfl.ch" userId="S::urn:spo:guest#cherilyn.christen@epfl.ch::" providerId="AD" clId="Web-{990276D7-203B-DE10-A592-E2212EE91667}" dt="2025-06-09T17:05:24.583" v="314" actId="1076"/>
          <ac:picMkLst>
            <pc:docMk/>
            <pc:sldMk cId="3124407705" sldId="354"/>
            <ac:picMk id="14" creationId="{F4F15754-2D07-3E4B-903A-F9B82D024857}"/>
          </ac:picMkLst>
        </pc:picChg>
        <pc:picChg chg="add mod">
          <ac:chgData name="cherilyn.christen@epfl.ch" userId="S::urn:spo:guest#cherilyn.christen@epfl.ch::" providerId="AD" clId="Web-{990276D7-203B-DE10-A592-E2212EE91667}" dt="2025-06-09T17:05:24.630" v="317" actId="1076"/>
          <ac:picMkLst>
            <pc:docMk/>
            <pc:sldMk cId="3124407705" sldId="354"/>
            <ac:picMk id="17" creationId="{57E55E80-4D94-31D8-15D1-9905CDF6D984}"/>
          </ac:picMkLst>
        </pc:picChg>
        <pc:picChg chg="add mod">
          <ac:chgData name="cherilyn.christen@epfl.ch" userId="S::urn:spo:guest#cherilyn.christen@epfl.ch::" providerId="AD" clId="Web-{990276D7-203B-DE10-A592-E2212EE91667}" dt="2025-06-09T17:06:28.101" v="393" actId="1076"/>
          <ac:picMkLst>
            <pc:docMk/>
            <pc:sldMk cId="3124407705" sldId="354"/>
            <ac:picMk id="19" creationId="{E130220B-438B-0288-488E-EBABE76AEBCA}"/>
          </ac:picMkLst>
        </pc:picChg>
        <pc:picChg chg="mod modCrop">
          <ac:chgData name="cherilyn.christen@epfl.ch" userId="S::urn:spo:guest#cherilyn.christen@epfl.ch::" providerId="AD" clId="Web-{990276D7-203B-DE10-A592-E2212EE91667}" dt="2025-06-09T16:48:43.318" v="156"/>
          <ac:picMkLst>
            <pc:docMk/>
            <pc:sldMk cId="3124407705" sldId="354"/>
            <ac:picMk id="411" creationId="{49D307F3-D743-9496-EE2F-3BF975BB2622}"/>
          </ac:picMkLst>
        </pc:picChg>
      </pc:sldChg>
      <pc:sldChg chg="addSp delSp modSp add replId">
        <pc:chgData name="cherilyn.christen@epfl.ch" userId="S::urn:spo:guest#cherilyn.christen@epfl.ch::" providerId="AD" clId="Web-{990276D7-203B-DE10-A592-E2212EE91667}" dt="2025-06-09T16:54:01.141" v="206" actId="1076"/>
        <pc:sldMkLst>
          <pc:docMk/>
          <pc:sldMk cId="623120804" sldId="355"/>
        </pc:sldMkLst>
        <pc:spChg chg="add mod">
          <ac:chgData name="cherilyn.christen@epfl.ch" userId="S::urn:spo:guest#cherilyn.christen@epfl.ch::" providerId="AD" clId="Web-{990276D7-203B-DE10-A592-E2212EE91667}" dt="2025-06-09T16:54:01.141" v="206" actId="1076"/>
          <ac:spMkLst>
            <pc:docMk/>
            <pc:sldMk cId="623120804" sldId="355"/>
            <ac:spMk id="7" creationId="{D8AA833C-D7A9-6A96-B64A-F08A97CC4CDB}"/>
          </ac:spMkLst>
        </pc:spChg>
        <pc:picChg chg="mod modCrop">
          <ac:chgData name="cherilyn.christen@epfl.ch" userId="S::urn:spo:guest#cherilyn.christen@epfl.ch::" providerId="AD" clId="Web-{990276D7-203B-DE10-A592-E2212EE91667}" dt="2025-06-09T16:49:50.086" v="159"/>
          <ac:picMkLst>
            <pc:docMk/>
            <pc:sldMk cId="623120804" sldId="355"/>
            <ac:picMk id="411" creationId="{EB13EFAB-4D3E-C345-465F-107A2ACECAC4}"/>
          </ac:picMkLst>
        </pc:picChg>
      </pc:sldChg>
      <pc:sldChg chg="addSp delSp modSp add replId">
        <pc:chgData name="cherilyn.christen@epfl.ch" userId="S::urn:spo:guest#cherilyn.christen@epfl.ch::" providerId="AD" clId="Web-{990276D7-203B-DE10-A592-E2212EE91667}" dt="2025-06-09T16:54:30.985" v="211" actId="1076"/>
        <pc:sldMkLst>
          <pc:docMk/>
          <pc:sldMk cId="1908915343" sldId="356"/>
        </pc:sldMkLst>
      </pc:sldChg>
      <pc:sldChg chg="addSp delSp modSp add replId">
        <pc:chgData name="cherilyn.christen@epfl.ch" userId="S::urn:spo:guest#cherilyn.christen@epfl.ch::" providerId="AD" clId="Web-{990276D7-203B-DE10-A592-E2212EE91667}" dt="2025-06-09T16:54:41.439" v="212"/>
        <pc:sldMkLst>
          <pc:docMk/>
          <pc:sldMk cId="2068562675" sldId="357"/>
        </pc:sldMkLst>
      </pc:sldChg>
    </pc:docChg>
  </pc:docChgLst>
  <pc:docChgLst>
    <pc:chgData name="cherilyn.christen@epfl.ch" userId="S::urn:spo:guest#cherilyn.christen@epfl.ch::" providerId="AD" clId="Web-{D21802D6-632C-A7A8-B592-76B14FFC5A49}"/>
    <pc:docChg chg="addSld delSld modSld sldOrd">
      <pc:chgData name="cherilyn.christen@epfl.ch" userId="S::urn:spo:guest#cherilyn.christen@epfl.ch::" providerId="AD" clId="Web-{D21802D6-632C-A7A8-B592-76B14FFC5A49}" dt="2025-06-10T08:01:53.597" v="937" actId="20577"/>
      <pc:docMkLst>
        <pc:docMk/>
      </pc:docMkLst>
      <pc:sldChg chg="del">
        <pc:chgData name="cherilyn.christen@epfl.ch" userId="S::urn:spo:guest#cherilyn.christen@epfl.ch::" providerId="AD" clId="Web-{D21802D6-632C-A7A8-B592-76B14FFC5A49}" dt="2025-06-10T07:15:23.631" v="670"/>
        <pc:sldMkLst>
          <pc:docMk/>
          <pc:sldMk cId="0" sldId="258"/>
        </pc:sldMkLst>
      </pc:sldChg>
      <pc:sldChg chg="del">
        <pc:chgData name="cherilyn.christen@epfl.ch" userId="S::urn:spo:guest#cherilyn.christen@epfl.ch::" providerId="AD" clId="Web-{D21802D6-632C-A7A8-B592-76B14FFC5A49}" dt="2025-06-10T07:15:23.631" v="669"/>
        <pc:sldMkLst>
          <pc:docMk/>
          <pc:sldMk cId="0" sldId="259"/>
        </pc:sldMkLst>
      </pc:sldChg>
      <pc:sldChg chg="addSp delSp modSp">
        <pc:chgData name="cherilyn.christen@epfl.ch" userId="S::urn:spo:guest#cherilyn.christen@epfl.ch::" providerId="AD" clId="Web-{D21802D6-632C-A7A8-B592-76B14FFC5A49}" dt="2025-06-10T08:01:53.597" v="937" actId="20577"/>
        <pc:sldMkLst>
          <pc:docMk/>
          <pc:sldMk cId="0" sldId="262"/>
        </pc:sldMkLst>
        <pc:spChg chg="mod">
          <ac:chgData name="cherilyn.christen@epfl.ch" userId="S::urn:spo:guest#cherilyn.christen@epfl.ch::" providerId="AD" clId="Web-{D21802D6-632C-A7A8-B592-76B14FFC5A49}" dt="2025-06-10T07:54:09.273" v="720" actId="20577"/>
          <ac:spMkLst>
            <pc:docMk/>
            <pc:sldMk cId="0" sldId="262"/>
            <ac:spMk id="283" creationId="{00000000-0000-0000-0000-000000000000}"/>
          </ac:spMkLst>
        </pc:spChg>
        <pc:spChg chg="add del mod">
          <ac:chgData name="cherilyn.christen@epfl.ch" userId="S::urn:spo:guest#cherilyn.christen@epfl.ch::" providerId="AD" clId="Web-{D21802D6-632C-A7A8-B592-76B14FFC5A49}" dt="2025-06-10T08:01:53.597" v="937" actId="20577"/>
          <ac:spMkLst>
            <pc:docMk/>
            <pc:sldMk cId="0" sldId="262"/>
            <ac:spMk id="284" creationId="{00000000-0000-0000-0000-000000000000}"/>
          </ac:spMkLst>
        </pc:spChg>
        <pc:picChg chg="add mod">
          <ac:chgData name="cherilyn.christen@epfl.ch" userId="S::urn:spo:guest#cherilyn.christen@epfl.ch::" providerId="AD" clId="Web-{D21802D6-632C-A7A8-B592-76B14FFC5A49}" dt="2025-06-10T08:01:38.737" v="931" actId="1076"/>
          <ac:picMkLst>
            <pc:docMk/>
            <pc:sldMk cId="0" sldId="262"/>
            <ac:picMk id="2" creationId="{64AFF736-C7AB-5F7A-D550-7E39C5F61FAC}"/>
          </ac:picMkLst>
        </pc:picChg>
        <pc:picChg chg="add mod">
          <ac:chgData name="cherilyn.christen@epfl.ch" userId="S::urn:spo:guest#cherilyn.christen@epfl.ch::" providerId="AD" clId="Web-{D21802D6-632C-A7A8-B592-76B14FFC5A49}" dt="2025-06-10T07:48:51.046" v="714" actId="1076"/>
          <ac:picMkLst>
            <pc:docMk/>
            <pc:sldMk cId="0" sldId="262"/>
            <ac:picMk id="4" creationId="{7516311A-33F6-86F2-9701-2734CC263BDF}"/>
          </ac:picMkLst>
        </pc:picChg>
        <pc:picChg chg="mod">
          <ac:chgData name="cherilyn.christen@epfl.ch" userId="S::urn:spo:guest#cherilyn.christen@epfl.ch::" providerId="AD" clId="Web-{D21802D6-632C-A7A8-B592-76B14FFC5A49}" dt="2025-06-10T08:00:02.719" v="885" actId="1076"/>
          <ac:picMkLst>
            <pc:docMk/>
            <pc:sldMk cId="0" sldId="262"/>
            <ac:picMk id="6" creationId="{0634FCEC-D74A-31A0-3C3B-A051A57227C0}"/>
          </ac:picMkLst>
        </pc:picChg>
        <pc:picChg chg="add mod">
          <ac:chgData name="cherilyn.christen@epfl.ch" userId="S::urn:spo:guest#cherilyn.christen@epfl.ch::" providerId="AD" clId="Web-{D21802D6-632C-A7A8-B592-76B14FFC5A49}" dt="2025-06-10T07:56:04.901" v="781" actId="1076"/>
          <ac:picMkLst>
            <pc:docMk/>
            <pc:sldMk cId="0" sldId="262"/>
            <ac:picMk id="9" creationId="{43B77FD0-37F7-F2D9-C268-8BC292E3D24F}"/>
          </ac:picMkLst>
        </pc:picChg>
        <pc:picChg chg="add mod">
          <ac:chgData name="cherilyn.christen@epfl.ch" userId="S::urn:spo:guest#cherilyn.christen@epfl.ch::" providerId="AD" clId="Web-{D21802D6-632C-A7A8-B592-76B14FFC5A49}" dt="2025-06-10T08:01:51.706" v="936" actId="1076"/>
          <ac:picMkLst>
            <pc:docMk/>
            <pc:sldMk cId="0" sldId="262"/>
            <ac:picMk id="10" creationId="{2C6C398C-4C1E-EC30-0D4B-B3988B852D30}"/>
          </ac:picMkLst>
        </pc:picChg>
        <pc:picChg chg="add mod">
          <ac:chgData name="cherilyn.christen@epfl.ch" userId="S::urn:spo:guest#cherilyn.christen@epfl.ch::" providerId="AD" clId="Web-{D21802D6-632C-A7A8-B592-76B14FFC5A49}" dt="2025-06-10T08:01:43.706" v="932" actId="1076"/>
          <ac:picMkLst>
            <pc:docMk/>
            <pc:sldMk cId="0" sldId="262"/>
            <ac:picMk id="12" creationId="{BF0CF0E1-BB0A-E8CC-E223-3E520845774C}"/>
          </ac:picMkLst>
        </pc:picChg>
        <pc:picChg chg="add mod">
          <ac:chgData name="cherilyn.christen@epfl.ch" userId="S::urn:spo:guest#cherilyn.christen@epfl.ch::" providerId="AD" clId="Web-{D21802D6-632C-A7A8-B592-76B14FFC5A49}" dt="2025-06-10T08:00:55.861" v="911" actId="1076"/>
          <ac:picMkLst>
            <pc:docMk/>
            <pc:sldMk cId="0" sldId="262"/>
            <ac:picMk id="13" creationId="{DD322399-2B6A-CD3B-ED27-C1F5DBA04037}"/>
          </ac:picMkLst>
        </pc:picChg>
        <pc:picChg chg="add mod">
          <ac:chgData name="cherilyn.christen@epfl.ch" userId="S::urn:spo:guest#cherilyn.christen@epfl.ch::" providerId="AD" clId="Web-{D21802D6-632C-A7A8-B592-76B14FFC5A49}" dt="2025-06-10T08:01:11.252" v="918" actId="1076"/>
          <ac:picMkLst>
            <pc:docMk/>
            <pc:sldMk cId="0" sldId="262"/>
            <ac:picMk id="14" creationId="{19F68657-54A0-F25E-6B6D-2D72E6CE0D05}"/>
          </ac:picMkLst>
        </pc:picChg>
      </pc:sldChg>
      <pc:sldChg chg="addSp delSp modSp ord">
        <pc:chgData name="cherilyn.christen@epfl.ch" userId="S::urn:spo:guest#cherilyn.christen@epfl.ch::" providerId="AD" clId="Web-{D21802D6-632C-A7A8-B592-76B14FFC5A49}" dt="2025-06-10T07:01:19.047" v="554"/>
        <pc:sldMkLst>
          <pc:docMk/>
          <pc:sldMk cId="0" sldId="275"/>
        </pc:sldMkLst>
        <pc:spChg chg="add mod">
          <ac:chgData name="cherilyn.christen@epfl.ch" userId="S::urn:spo:guest#cherilyn.christen@epfl.ch::" providerId="AD" clId="Web-{D21802D6-632C-A7A8-B592-76B14FFC5A49}" dt="2025-06-10T07:01:16.110" v="553" actId="1076"/>
          <ac:spMkLst>
            <pc:docMk/>
            <pc:sldMk cId="0" sldId="275"/>
            <ac:spMk id="10" creationId="{2CD11459-7BF7-CC59-0D7B-3B4DBE0E2018}"/>
          </ac:spMkLst>
        </pc:spChg>
        <pc:picChg chg="add mod">
          <ac:chgData name="cherilyn.christen@epfl.ch" userId="S::urn:spo:guest#cherilyn.christen@epfl.ch::" providerId="AD" clId="Web-{D21802D6-632C-A7A8-B592-76B14FFC5A49}" dt="2025-06-10T07:00:43.031" v="547" actId="1076"/>
          <ac:picMkLst>
            <pc:docMk/>
            <pc:sldMk cId="0" sldId="275"/>
            <ac:picMk id="8" creationId="{06F5AD24-6090-A9D8-5EE9-A1830492CEC1}"/>
          </ac:picMkLst>
        </pc:picChg>
        <pc:picChg chg="mod modCrop">
          <ac:chgData name="cherilyn.christen@epfl.ch" userId="S::urn:spo:guest#cherilyn.christen@epfl.ch::" providerId="AD" clId="Web-{D21802D6-632C-A7A8-B592-76B14FFC5A49}" dt="2025-06-10T07:01:10.141" v="552"/>
          <ac:picMkLst>
            <pc:docMk/>
            <pc:sldMk cId="0" sldId="275"/>
            <ac:picMk id="411" creationId="{00000000-0000-0000-0000-000000000000}"/>
          </ac:picMkLst>
        </pc:picChg>
      </pc:sldChg>
      <pc:sldChg chg="modSp">
        <pc:chgData name="cherilyn.christen@epfl.ch" userId="S::urn:spo:guest#cherilyn.christen@epfl.ch::" providerId="AD" clId="Web-{D21802D6-632C-A7A8-B592-76B14FFC5A49}" dt="2025-06-10T07:15:06.912" v="668"/>
        <pc:sldMkLst>
          <pc:docMk/>
          <pc:sldMk cId="0" sldId="295"/>
        </pc:sldMkLst>
        <pc:spChg chg="mod">
          <ac:chgData name="cherilyn.christen@epfl.ch" userId="S::urn:spo:guest#cherilyn.christen@epfl.ch::" providerId="AD" clId="Web-{D21802D6-632C-A7A8-B592-76B14FFC5A49}" dt="2025-06-10T07:14:32.724" v="662" actId="1076"/>
          <ac:spMkLst>
            <pc:docMk/>
            <pc:sldMk cId="0" sldId="295"/>
            <ac:spMk id="768" creationId="{00000000-0000-0000-0000-000000000000}"/>
          </ac:spMkLst>
        </pc:spChg>
        <pc:spChg chg="mod">
          <ac:chgData name="cherilyn.christen@epfl.ch" userId="S::urn:spo:guest#cherilyn.christen@epfl.ch::" providerId="AD" clId="Web-{D21802D6-632C-A7A8-B592-76B14FFC5A49}" dt="2025-06-10T07:14:36.474" v="663" actId="14100"/>
          <ac:spMkLst>
            <pc:docMk/>
            <pc:sldMk cId="0" sldId="295"/>
            <ac:spMk id="769" creationId="{00000000-0000-0000-0000-000000000000}"/>
          </ac:spMkLst>
        </pc:spChg>
        <pc:picChg chg="mod modCrop">
          <ac:chgData name="cherilyn.christen@epfl.ch" userId="S::urn:spo:guest#cherilyn.christen@epfl.ch::" providerId="AD" clId="Web-{D21802D6-632C-A7A8-B592-76B14FFC5A49}" dt="2025-06-10T07:15:06.912" v="668"/>
          <ac:picMkLst>
            <pc:docMk/>
            <pc:sldMk cId="0" sldId="295"/>
            <ac:picMk id="767" creationId="{00000000-0000-0000-0000-000000000000}"/>
          </ac:picMkLst>
        </pc:picChg>
      </pc:sldChg>
      <pc:sldChg chg="delSp modSp del">
        <pc:chgData name="cherilyn.christen@epfl.ch" userId="S::urn:spo:guest#cherilyn.christen@epfl.ch::" providerId="AD" clId="Web-{D21802D6-632C-A7A8-B592-76B14FFC5A49}" dt="2025-06-10T07:48:15.608" v="705"/>
        <pc:sldMkLst>
          <pc:docMk/>
          <pc:sldMk cId="4237172394" sldId="316"/>
        </pc:sldMkLst>
      </pc:sldChg>
      <pc:sldChg chg="addSp delSp modSp">
        <pc:chgData name="cherilyn.christen@epfl.ch" userId="S::urn:spo:guest#cherilyn.christen@epfl.ch::" providerId="AD" clId="Web-{D21802D6-632C-A7A8-B592-76B14FFC5A49}" dt="2025-06-10T07:08:54.043" v="622"/>
        <pc:sldMkLst>
          <pc:docMk/>
          <pc:sldMk cId="3604338934" sldId="349"/>
        </pc:sldMkLst>
      </pc:sldChg>
      <pc:sldChg chg="modSp">
        <pc:chgData name="cherilyn.christen@epfl.ch" userId="S::urn:spo:guest#cherilyn.christen@epfl.ch::" providerId="AD" clId="Web-{D21802D6-632C-A7A8-B592-76B14FFC5A49}" dt="2025-06-10T07:16:23.851" v="674"/>
        <pc:sldMkLst>
          <pc:docMk/>
          <pc:sldMk cId="1520042927" sldId="350"/>
        </pc:sldMkLst>
        <pc:picChg chg="mod modCrop">
          <ac:chgData name="cherilyn.christen@epfl.ch" userId="S::urn:spo:guest#cherilyn.christen@epfl.ch::" providerId="AD" clId="Web-{D21802D6-632C-A7A8-B592-76B14FFC5A49}" dt="2025-06-10T07:16:23.851" v="674"/>
          <ac:picMkLst>
            <pc:docMk/>
            <pc:sldMk cId="1520042927" sldId="350"/>
            <ac:picMk id="292" creationId="{2EFFF78A-FB76-50C4-3EB2-3FCE693B7750}"/>
          </ac:picMkLst>
        </pc:picChg>
      </pc:sldChg>
      <pc:sldChg chg="addSp modSp">
        <pc:chgData name="cherilyn.christen@epfl.ch" userId="S::urn:spo:guest#cherilyn.christen@epfl.ch::" providerId="AD" clId="Web-{D21802D6-632C-A7A8-B592-76B14FFC5A49}" dt="2025-06-09T17:09:55.225" v="7" actId="1076"/>
        <pc:sldMkLst>
          <pc:docMk/>
          <pc:sldMk cId="3124407705" sldId="354"/>
        </pc:sldMkLst>
        <pc:spChg chg="mod">
          <ac:chgData name="cherilyn.christen@epfl.ch" userId="S::urn:spo:guest#cherilyn.christen@epfl.ch::" providerId="AD" clId="Web-{D21802D6-632C-A7A8-B592-76B14FFC5A49}" dt="2025-06-09T17:08:52.395" v="3" actId="20577"/>
          <ac:spMkLst>
            <pc:docMk/>
            <pc:sldMk cId="3124407705" sldId="354"/>
            <ac:spMk id="18" creationId="{659D629A-04D2-C386-2B6E-C1E711535907}"/>
          </ac:spMkLst>
        </pc:spChg>
        <pc:picChg chg="mod">
          <ac:chgData name="cherilyn.christen@epfl.ch" userId="S::urn:spo:guest#cherilyn.christen@epfl.ch::" providerId="AD" clId="Web-{D21802D6-632C-A7A8-B592-76B14FFC5A49}" dt="2025-06-09T17:09:00.005" v="5" actId="1076"/>
          <ac:picMkLst>
            <pc:docMk/>
            <pc:sldMk cId="3124407705" sldId="354"/>
            <ac:picMk id="2" creationId="{96280DB6-5A7F-A85C-E98B-2CED28D431B5}"/>
          </ac:picMkLst>
        </pc:picChg>
        <pc:picChg chg="add mod">
          <ac:chgData name="cherilyn.christen@epfl.ch" userId="S::urn:spo:guest#cherilyn.christen@epfl.ch::" providerId="AD" clId="Web-{D21802D6-632C-A7A8-B592-76B14FFC5A49}" dt="2025-06-09T17:09:55.225" v="7" actId="1076"/>
          <ac:picMkLst>
            <pc:docMk/>
            <pc:sldMk cId="3124407705" sldId="354"/>
            <ac:picMk id="3" creationId="{50B5DB5B-B9E0-501D-59C7-71BC2118C5F6}"/>
          </ac:picMkLst>
        </pc:picChg>
        <pc:picChg chg="mod">
          <ac:chgData name="cherilyn.christen@epfl.ch" userId="S::urn:spo:guest#cherilyn.christen@epfl.ch::" providerId="AD" clId="Web-{D21802D6-632C-A7A8-B592-76B14FFC5A49}" dt="2025-06-09T17:08:48.832" v="2" actId="1076"/>
          <ac:picMkLst>
            <pc:docMk/>
            <pc:sldMk cId="3124407705" sldId="354"/>
            <ac:picMk id="19" creationId="{E130220B-438B-0288-488E-EBABE76AEBCA}"/>
          </ac:picMkLst>
        </pc:picChg>
      </pc:sldChg>
      <pc:sldChg chg="addSp delSp modSp">
        <pc:chgData name="cherilyn.christen@epfl.ch" userId="S::urn:spo:guest#cherilyn.christen@epfl.ch::" providerId="AD" clId="Web-{D21802D6-632C-A7A8-B592-76B14FFC5A49}" dt="2025-06-10T06:57:48.292" v="492" actId="20577"/>
        <pc:sldMkLst>
          <pc:docMk/>
          <pc:sldMk cId="623120804" sldId="355"/>
        </pc:sldMkLst>
        <pc:spChg chg="add mod">
          <ac:chgData name="cherilyn.christen@epfl.ch" userId="S::urn:spo:guest#cherilyn.christen@epfl.ch::" providerId="AD" clId="Web-{D21802D6-632C-A7A8-B592-76B14FFC5A49}" dt="2025-06-10T06:55:20.398" v="445" actId="20577"/>
          <ac:spMkLst>
            <pc:docMk/>
            <pc:sldMk cId="623120804" sldId="355"/>
            <ac:spMk id="3" creationId="{948BC0D0-F1CB-B226-D982-038E24197408}"/>
          </ac:spMkLst>
        </pc:spChg>
        <pc:spChg chg="add mod">
          <ac:chgData name="cherilyn.christen@epfl.ch" userId="S::urn:spo:guest#cherilyn.christen@epfl.ch::" providerId="AD" clId="Web-{D21802D6-632C-A7A8-B592-76B14FFC5A49}" dt="2025-06-10T06:57:43.823" v="488" actId="20577"/>
          <ac:spMkLst>
            <pc:docMk/>
            <pc:sldMk cId="623120804" sldId="355"/>
            <ac:spMk id="6" creationId="{AF6FB6D4-F8B5-3DC0-05E0-54CBC85F9758}"/>
          </ac:spMkLst>
        </pc:spChg>
        <pc:spChg chg="mod">
          <ac:chgData name="cherilyn.christen@epfl.ch" userId="S::urn:spo:guest#cherilyn.christen@epfl.ch::" providerId="AD" clId="Web-{D21802D6-632C-A7A8-B592-76B14FFC5A49}" dt="2025-06-10T06:57:48.292" v="492" actId="20577"/>
          <ac:spMkLst>
            <pc:docMk/>
            <pc:sldMk cId="623120804" sldId="355"/>
            <ac:spMk id="7" creationId="{D8AA833C-D7A9-6A96-B64A-F08A97CC4CDB}"/>
          </ac:spMkLst>
        </pc:spChg>
        <pc:spChg chg="add mod">
          <ac:chgData name="cherilyn.christen@epfl.ch" userId="S::urn:spo:guest#cherilyn.christen@epfl.ch::" providerId="AD" clId="Web-{D21802D6-632C-A7A8-B592-76B14FFC5A49}" dt="2025-06-10T06:56:09.680" v="482" actId="1076"/>
          <ac:spMkLst>
            <pc:docMk/>
            <pc:sldMk cId="623120804" sldId="355"/>
            <ac:spMk id="8" creationId="{F25FC934-FD7E-C91B-05A5-60AB4A203D3C}"/>
          </ac:spMkLst>
        </pc:spChg>
      </pc:sldChg>
      <pc:sldChg chg="del">
        <pc:chgData name="cherilyn.christen@epfl.ch" userId="S::urn:spo:guest#cherilyn.christen@epfl.ch::" providerId="AD" clId="Web-{D21802D6-632C-A7A8-B592-76B14FFC5A49}" dt="2025-06-10T07:15:43.038" v="671"/>
        <pc:sldMkLst>
          <pc:docMk/>
          <pc:sldMk cId="1908915343" sldId="356"/>
        </pc:sldMkLst>
      </pc:sldChg>
      <pc:sldChg chg="del">
        <pc:chgData name="cherilyn.christen@epfl.ch" userId="S::urn:spo:guest#cherilyn.christen@epfl.ch::" providerId="AD" clId="Web-{D21802D6-632C-A7A8-B592-76B14FFC5A49}" dt="2025-06-10T07:15:44.397" v="672"/>
        <pc:sldMkLst>
          <pc:docMk/>
          <pc:sldMk cId="2068562675" sldId="357"/>
        </pc:sldMkLst>
      </pc:sldChg>
      <pc:sldChg chg="addSp delSp modSp add replId">
        <pc:chgData name="cherilyn.christen@epfl.ch" userId="S::urn:spo:guest#cherilyn.christen@epfl.ch::" providerId="AD" clId="Web-{D21802D6-632C-A7A8-B592-76B14FFC5A49}" dt="2025-06-09T17:25:37.429" v="225" actId="1076"/>
        <pc:sldMkLst>
          <pc:docMk/>
          <pc:sldMk cId="403269369" sldId="358"/>
        </pc:sldMkLst>
        <pc:spChg chg="add mod">
          <ac:chgData name="cherilyn.christen@epfl.ch" userId="S::urn:spo:guest#cherilyn.christen@epfl.ch::" providerId="AD" clId="Web-{D21802D6-632C-A7A8-B592-76B14FFC5A49}" dt="2025-06-09T17:19:42.526" v="150" actId="1076"/>
          <ac:spMkLst>
            <pc:docMk/>
            <pc:sldMk cId="403269369" sldId="358"/>
            <ac:spMk id="5" creationId="{211CE407-332D-9A6C-CE2C-65094577DCE4}"/>
          </ac:spMkLst>
        </pc:spChg>
        <pc:spChg chg="add mod">
          <ac:chgData name="cherilyn.christen@epfl.ch" userId="S::urn:spo:guest#cherilyn.christen@epfl.ch::" providerId="AD" clId="Web-{D21802D6-632C-A7A8-B592-76B14FFC5A49}" dt="2025-06-09T17:19:42.557" v="153" actId="1076"/>
          <ac:spMkLst>
            <pc:docMk/>
            <pc:sldMk cId="403269369" sldId="358"/>
            <ac:spMk id="9" creationId="{2C51EB17-A316-8019-04DB-6B013E4D0310}"/>
          </ac:spMkLst>
        </pc:spChg>
        <pc:spChg chg="add mod">
          <ac:chgData name="cherilyn.christen@epfl.ch" userId="S::urn:spo:guest#cherilyn.christen@epfl.ch::" providerId="AD" clId="Web-{D21802D6-632C-A7A8-B592-76B14FFC5A49}" dt="2025-06-09T17:25:04.146" v="218" actId="1076"/>
          <ac:spMkLst>
            <pc:docMk/>
            <pc:sldMk cId="403269369" sldId="358"/>
            <ac:spMk id="23" creationId="{0FA765C5-7301-2523-05DA-689C2F5AA14F}"/>
          </ac:spMkLst>
        </pc:spChg>
        <pc:picChg chg="add mod">
          <ac:chgData name="cherilyn.christen@epfl.ch" userId="S::urn:spo:guest#cherilyn.christen@epfl.ch::" providerId="AD" clId="Web-{D21802D6-632C-A7A8-B592-76B14FFC5A49}" dt="2025-06-09T17:19:42.542" v="151" actId="1076"/>
          <ac:picMkLst>
            <pc:docMk/>
            <pc:sldMk cId="403269369" sldId="358"/>
            <ac:picMk id="6" creationId="{E4A5D1B1-68BD-F7A0-2BFA-5DB83C7A0BF6}"/>
          </ac:picMkLst>
        </pc:picChg>
        <pc:picChg chg="add mod">
          <ac:chgData name="cherilyn.christen@epfl.ch" userId="S::urn:spo:guest#cherilyn.christen@epfl.ch::" providerId="AD" clId="Web-{D21802D6-632C-A7A8-B592-76B14FFC5A49}" dt="2025-06-09T17:19:42.542" v="152" actId="1076"/>
          <ac:picMkLst>
            <pc:docMk/>
            <pc:sldMk cId="403269369" sldId="358"/>
            <ac:picMk id="8" creationId="{FD8324D8-BF63-B451-E094-2207AA0FB1E8}"/>
          </ac:picMkLst>
        </pc:picChg>
        <pc:picChg chg="add mod">
          <ac:chgData name="cherilyn.christen@epfl.ch" userId="S::urn:spo:guest#cherilyn.christen@epfl.ch::" providerId="AD" clId="Web-{D21802D6-632C-A7A8-B592-76B14FFC5A49}" dt="2025-06-09T17:19:47.026" v="158" actId="1076"/>
          <ac:picMkLst>
            <pc:docMk/>
            <pc:sldMk cId="403269369" sldId="358"/>
            <ac:picMk id="10" creationId="{5FB27B10-D3C8-3E24-A2E3-27B411736B6E}"/>
          </ac:picMkLst>
        </pc:picChg>
        <pc:picChg chg="add mod">
          <ac:chgData name="cherilyn.christen@epfl.ch" userId="S::urn:spo:guest#cherilyn.christen@epfl.ch::" providerId="AD" clId="Web-{D21802D6-632C-A7A8-B592-76B14FFC5A49}" dt="2025-06-09T17:19:42.557" v="154" actId="1076"/>
          <ac:picMkLst>
            <pc:docMk/>
            <pc:sldMk cId="403269369" sldId="358"/>
            <ac:picMk id="20" creationId="{ECA4C75C-57DD-4029-004E-A54D55E13FE1}"/>
          </ac:picMkLst>
        </pc:picChg>
        <pc:picChg chg="add mod">
          <ac:chgData name="cherilyn.christen@epfl.ch" userId="S::urn:spo:guest#cherilyn.christen@epfl.ch::" providerId="AD" clId="Web-{D21802D6-632C-A7A8-B592-76B14FFC5A49}" dt="2025-06-09T17:19:42.573" v="155" actId="1076"/>
          <ac:picMkLst>
            <pc:docMk/>
            <pc:sldMk cId="403269369" sldId="358"/>
            <ac:picMk id="21" creationId="{2808819B-6622-8B23-38DA-C69E020A01C6}"/>
          </ac:picMkLst>
        </pc:picChg>
        <pc:picChg chg="add mod">
          <ac:chgData name="cherilyn.christen@epfl.ch" userId="S::urn:spo:guest#cherilyn.christen@epfl.ch::" providerId="AD" clId="Web-{D21802D6-632C-A7A8-B592-76B14FFC5A49}" dt="2025-06-09T17:19:42.589" v="156" actId="1076"/>
          <ac:picMkLst>
            <pc:docMk/>
            <pc:sldMk cId="403269369" sldId="358"/>
            <ac:picMk id="22" creationId="{B310D319-4E43-6E39-DF3F-67B1E59FACC2}"/>
          </ac:picMkLst>
        </pc:picChg>
        <pc:picChg chg="add mod">
          <ac:chgData name="cherilyn.christen@epfl.ch" userId="S::urn:spo:guest#cherilyn.christen@epfl.ch::" providerId="AD" clId="Web-{D21802D6-632C-A7A8-B592-76B14FFC5A49}" dt="2025-06-09T17:25:08.334" v="223" actId="1076"/>
          <ac:picMkLst>
            <pc:docMk/>
            <pc:sldMk cId="403269369" sldId="358"/>
            <ac:picMk id="24" creationId="{1BFBE85D-6044-2584-3059-1F346E1C41AA}"/>
          </ac:picMkLst>
        </pc:picChg>
        <pc:picChg chg="add mod">
          <ac:chgData name="cherilyn.christen@epfl.ch" userId="S::urn:spo:guest#cherilyn.christen@epfl.ch::" providerId="AD" clId="Web-{D21802D6-632C-A7A8-B592-76B14FFC5A49}" dt="2025-06-09T17:25:04.162" v="220" actId="1076"/>
          <ac:picMkLst>
            <pc:docMk/>
            <pc:sldMk cId="403269369" sldId="358"/>
            <ac:picMk id="25" creationId="{564F0F7C-D0AB-1C08-8025-FB85F3A2DF71}"/>
          </ac:picMkLst>
        </pc:picChg>
        <pc:picChg chg="add mod">
          <ac:chgData name="cherilyn.christen@epfl.ch" userId="S::urn:spo:guest#cherilyn.christen@epfl.ch::" providerId="AD" clId="Web-{D21802D6-632C-A7A8-B592-76B14FFC5A49}" dt="2025-06-09T17:25:04.178" v="221" actId="1076"/>
          <ac:picMkLst>
            <pc:docMk/>
            <pc:sldMk cId="403269369" sldId="358"/>
            <ac:picMk id="26" creationId="{C34C3B42-57B0-4B50-33A2-3C131EFBA320}"/>
          </ac:picMkLst>
        </pc:picChg>
        <pc:picChg chg="add mod">
          <ac:chgData name="cherilyn.christen@epfl.ch" userId="S::urn:spo:guest#cherilyn.christen@epfl.ch::" providerId="AD" clId="Web-{D21802D6-632C-A7A8-B592-76B14FFC5A49}" dt="2025-06-09T17:25:04.178" v="222" actId="1076"/>
          <ac:picMkLst>
            <pc:docMk/>
            <pc:sldMk cId="403269369" sldId="358"/>
            <ac:picMk id="27" creationId="{285065A1-48A8-D2E9-7019-B7C50EE3B13D}"/>
          </ac:picMkLst>
        </pc:picChg>
        <pc:picChg chg="add mod">
          <ac:chgData name="cherilyn.christen@epfl.ch" userId="S::urn:spo:guest#cherilyn.christen@epfl.ch::" providerId="AD" clId="Web-{D21802D6-632C-A7A8-B592-76B14FFC5A49}" dt="2025-06-09T17:25:37.429" v="225" actId="1076"/>
          <ac:picMkLst>
            <pc:docMk/>
            <pc:sldMk cId="403269369" sldId="358"/>
            <ac:picMk id="28" creationId="{4AC9FD2B-70F7-476F-4BB3-3BB3222BBF97}"/>
          </ac:picMkLst>
        </pc:picChg>
      </pc:sldChg>
      <pc:sldChg chg="addSp delSp modSp add replId">
        <pc:chgData name="cherilyn.christen@epfl.ch" userId="S::urn:spo:guest#cherilyn.christen@epfl.ch::" providerId="AD" clId="Web-{D21802D6-632C-A7A8-B592-76B14FFC5A49}" dt="2025-06-10T06:52:17.675" v="370" actId="1076"/>
        <pc:sldMkLst>
          <pc:docMk/>
          <pc:sldMk cId="4188849464" sldId="359"/>
        </pc:sldMkLst>
      </pc:sldChg>
      <pc:sldChg chg="addSp delSp modSp add replId">
        <pc:chgData name="cherilyn.christen@epfl.ch" userId="S::urn:spo:guest#cherilyn.christen@epfl.ch::" providerId="AD" clId="Web-{D21802D6-632C-A7A8-B592-76B14FFC5A49}" dt="2025-06-10T07:05:57.179" v="599"/>
        <pc:sldMkLst>
          <pc:docMk/>
          <pc:sldMk cId="1095186344" sldId="360"/>
        </pc:sldMkLst>
        <pc:picChg chg="add mod">
          <ac:chgData name="cherilyn.christen@epfl.ch" userId="S::urn:spo:guest#cherilyn.christen@epfl.ch::" providerId="AD" clId="Web-{D21802D6-632C-A7A8-B592-76B14FFC5A49}" dt="2025-06-10T07:04:22.990" v="575" actId="14100"/>
          <ac:picMkLst>
            <pc:docMk/>
            <pc:sldMk cId="1095186344" sldId="360"/>
            <ac:picMk id="4" creationId="{F1E751EA-C161-AA7D-714F-7942F5B564BC}"/>
          </ac:picMkLst>
        </pc:picChg>
        <pc:picChg chg="add mod modCrop">
          <ac:chgData name="cherilyn.christen@epfl.ch" userId="S::urn:spo:guest#cherilyn.christen@epfl.ch::" providerId="AD" clId="Web-{D21802D6-632C-A7A8-B592-76B14FFC5A49}" dt="2025-06-10T07:05:52.507" v="598"/>
          <ac:picMkLst>
            <pc:docMk/>
            <pc:sldMk cId="1095186344" sldId="360"/>
            <ac:picMk id="5" creationId="{558973B8-A805-9C5B-83D2-4C66BEC4E8F2}"/>
          </ac:picMkLst>
        </pc:picChg>
      </pc:sldChg>
      <pc:sldChg chg="addSp delSp modSp add replId">
        <pc:chgData name="cherilyn.christen@epfl.ch" userId="S::urn:spo:guest#cherilyn.christen@epfl.ch::" providerId="AD" clId="Web-{D21802D6-632C-A7A8-B592-76B14FFC5A49}" dt="2025-06-10T07:10:09.920" v="632" actId="1076"/>
        <pc:sldMkLst>
          <pc:docMk/>
          <pc:sldMk cId="736447654" sldId="361"/>
        </pc:sldMkLst>
        <pc:picChg chg="add mod">
          <ac:chgData name="cherilyn.christen@epfl.ch" userId="S::urn:spo:guest#cherilyn.christen@epfl.ch::" providerId="AD" clId="Web-{D21802D6-632C-A7A8-B592-76B14FFC5A49}" dt="2025-06-10T07:08:51.465" v="621" actId="1076"/>
          <ac:picMkLst>
            <pc:docMk/>
            <pc:sldMk cId="736447654" sldId="361"/>
            <ac:picMk id="9" creationId="{409A647F-FBD8-2B04-1E01-2D9F7061400E}"/>
          </ac:picMkLst>
        </pc:picChg>
        <pc:picChg chg="add mod">
          <ac:chgData name="cherilyn.christen@epfl.ch" userId="S::urn:spo:guest#cherilyn.christen@epfl.ch::" providerId="AD" clId="Web-{D21802D6-632C-A7A8-B592-76B14FFC5A49}" dt="2025-06-10T07:09:30.372" v="624" actId="1076"/>
          <ac:picMkLst>
            <pc:docMk/>
            <pc:sldMk cId="736447654" sldId="361"/>
            <ac:picMk id="10" creationId="{6DC58903-49D5-8B32-362A-B32A7474D92A}"/>
          </ac:picMkLst>
        </pc:picChg>
        <pc:picChg chg="add mod modCrop">
          <ac:chgData name="cherilyn.christen@epfl.ch" userId="S::urn:spo:guest#cherilyn.christen@epfl.ch::" providerId="AD" clId="Web-{D21802D6-632C-A7A8-B592-76B14FFC5A49}" dt="2025-06-10T07:10:09.920" v="632" actId="1076"/>
          <ac:picMkLst>
            <pc:docMk/>
            <pc:sldMk cId="736447654" sldId="361"/>
            <ac:picMk id="11" creationId="{F9690A2E-B65F-86A1-80A4-CC5CFBB4DED3}"/>
          </ac:picMkLst>
        </pc:picChg>
      </pc:sldChg>
    </pc:docChg>
  </pc:docChgLst>
  <pc:docChgLst>
    <pc:chgData name="cherilyn.christen@epfl.ch" userId="S::urn:spo:guest#cherilyn.christen@epfl.ch::" providerId="AD" clId="Web-{E358D67C-6425-5F01-B8B1-53229434740D}"/>
    <pc:docChg chg="delSld modSld">
      <pc:chgData name="cherilyn.christen@epfl.ch" userId="S::urn:spo:guest#cherilyn.christen@epfl.ch::" providerId="AD" clId="Web-{E358D67C-6425-5F01-B8B1-53229434740D}" dt="2025-06-09T16:28:49.149" v="130" actId="1076"/>
      <pc:docMkLst>
        <pc:docMk/>
      </pc:docMkLst>
      <pc:sldChg chg="del">
        <pc:chgData name="cherilyn.christen@epfl.ch" userId="S::urn:spo:guest#cherilyn.christen@epfl.ch::" providerId="AD" clId="Web-{E358D67C-6425-5F01-B8B1-53229434740D}" dt="2025-06-09T16:04:35.446" v="0"/>
        <pc:sldMkLst>
          <pc:docMk/>
          <pc:sldMk cId="0" sldId="260"/>
        </pc:sldMkLst>
      </pc:sldChg>
      <pc:sldChg chg="addSp modSp">
        <pc:chgData name="cherilyn.christen@epfl.ch" userId="S::urn:spo:guest#cherilyn.christen@epfl.ch::" providerId="AD" clId="Web-{E358D67C-6425-5F01-B8B1-53229434740D}" dt="2025-06-09T16:07:23.276" v="17" actId="1076"/>
        <pc:sldMkLst>
          <pc:docMk/>
          <pc:sldMk cId="1321787515" sldId="315"/>
        </pc:sldMkLst>
        <pc:spChg chg="add mod">
          <ac:chgData name="cherilyn.christen@epfl.ch" userId="S::urn:spo:guest#cherilyn.christen@epfl.ch::" providerId="AD" clId="Web-{E358D67C-6425-5F01-B8B1-53229434740D}" dt="2025-06-09T16:07:23.276" v="17" actId="1076"/>
          <ac:spMkLst>
            <pc:docMk/>
            <pc:sldMk cId="1321787515" sldId="315"/>
            <ac:spMk id="3" creationId="{28DCA1FB-3D76-8CA5-4AC3-4A6B85E3C571}"/>
          </ac:spMkLst>
        </pc:spChg>
      </pc:sldChg>
      <pc:sldChg chg="mod setBg">
        <pc:chgData name="cherilyn.christen@epfl.ch" userId="S::urn:spo:guest#cherilyn.christen@epfl.ch::" providerId="AD" clId="Web-{E358D67C-6425-5F01-B8B1-53229434740D}" dt="2025-06-09T16:04:53.508" v="1"/>
        <pc:sldMkLst>
          <pc:docMk/>
          <pc:sldMk cId="4237172394" sldId="316"/>
        </pc:sldMkLst>
      </pc:sldChg>
      <pc:sldChg chg="modSp">
        <pc:chgData name="cherilyn.christen@epfl.ch" userId="S::urn:spo:guest#cherilyn.christen@epfl.ch::" providerId="AD" clId="Web-{E358D67C-6425-5F01-B8B1-53229434740D}" dt="2025-06-09T16:05:08.321" v="2" actId="1076"/>
        <pc:sldMkLst>
          <pc:docMk/>
          <pc:sldMk cId="196046006" sldId="317"/>
        </pc:sldMkLst>
        <pc:picChg chg="mod">
          <ac:chgData name="cherilyn.christen@epfl.ch" userId="S::urn:spo:guest#cherilyn.christen@epfl.ch::" providerId="AD" clId="Web-{E358D67C-6425-5F01-B8B1-53229434740D}" dt="2025-06-09T16:05:08.321" v="2" actId="1076"/>
          <ac:picMkLst>
            <pc:docMk/>
            <pc:sldMk cId="196046006" sldId="317"/>
            <ac:picMk id="278" creationId="{0FD4B6F5-2DAA-76D1-C9DC-3D9989DA36E2}"/>
          </ac:picMkLst>
        </pc:picChg>
      </pc:sldChg>
      <pc:sldChg chg="addSp">
        <pc:chgData name="cherilyn.christen@epfl.ch" userId="S::urn:spo:guest#cherilyn.christen@epfl.ch::" providerId="AD" clId="Web-{E358D67C-6425-5F01-B8B1-53229434740D}" dt="2025-06-09T16:06:40.213" v="9"/>
        <pc:sldMkLst>
          <pc:docMk/>
          <pc:sldMk cId="2908266957" sldId="325"/>
        </pc:sldMkLst>
        <pc:spChg chg="add">
          <ac:chgData name="cherilyn.christen@epfl.ch" userId="S::urn:spo:guest#cherilyn.christen@epfl.ch::" providerId="AD" clId="Web-{E358D67C-6425-5F01-B8B1-53229434740D}" dt="2025-06-09T16:06:40.213" v="9"/>
          <ac:spMkLst>
            <pc:docMk/>
            <pc:sldMk cId="2908266957" sldId="325"/>
            <ac:spMk id="6" creationId="{B2902473-10DD-4379-F468-E46BBF7B444F}"/>
          </ac:spMkLst>
        </pc:spChg>
      </pc:sldChg>
      <pc:sldChg chg="addSp delSp modSp">
        <pc:chgData name="cherilyn.christen@epfl.ch" userId="S::urn:spo:guest#cherilyn.christen@epfl.ch::" providerId="AD" clId="Web-{E358D67C-6425-5F01-B8B1-53229434740D}" dt="2025-06-09T16:14:05.311" v="54"/>
        <pc:sldMkLst>
          <pc:docMk/>
          <pc:sldMk cId="3508137542" sldId="327"/>
        </pc:sldMkLst>
        <pc:spChg chg="add ord">
          <ac:chgData name="cherilyn.christen@epfl.ch" userId="S::urn:spo:guest#cherilyn.christen@epfl.ch::" providerId="AD" clId="Web-{E358D67C-6425-5F01-B8B1-53229434740D}" dt="2025-06-09T16:12:15.451" v="45"/>
          <ac:spMkLst>
            <pc:docMk/>
            <pc:sldMk cId="3508137542" sldId="327"/>
            <ac:spMk id="3" creationId="{C1C4F0C9-1D56-2D0F-1AE2-A8277269C8FD}"/>
          </ac:spMkLst>
        </pc:spChg>
        <pc:picChg chg="add mod modCrop">
          <ac:chgData name="cherilyn.christen@epfl.ch" userId="S::urn:spo:guest#cherilyn.christen@epfl.ch::" providerId="AD" clId="Web-{E358D67C-6425-5F01-B8B1-53229434740D}" dt="2025-06-09T16:14:05.311" v="54"/>
          <ac:picMkLst>
            <pc:docMk/>
            <pc:sldMk cId="3508137542" sldId="327"/>
            <ac:picMk id="5" creationId="{166EBE89-4E0D-8F8F-7A7C-F1FD32B183E6}"/>
          </ac:picMkLst>
        </pc:picChg>
      </pc:sldChg>
      <pc:sldChg chg="addSp modSp">
        <pc:chgData name="cherilyn.christen@epfl.ch" userId="S::urn:spo:guest#cherilyn.christen@epfl.ch::" providerId="AD" clId="Web-{E358D67C-6425-5F01-B8B1-53229434740D}" dt="2025-06-09T16:13:13.483" v="49" actId="1076"/>
        <pc:sldMkLst>
          <pc:docMk/>
          <pc:sldMk cId="666602775" sldId="328"/>
        </pc:sldMkLst>
        <pc:spChg chg="add mod ord">
          <ac:chgData name="cherilyn.christen@epfl.ch" userId="S::urn:spo:guest#cherilyn.christen@epfl.ch::" providerId="AD" clId="Web-{E358D67C-6425-5F01-B8B1-53229434740D}" dt="2025-06-09T16:12:07.013" v="43" actId="1076"/>
          <ac:spMkLst>
            <pc:docMk/>
            <pc:sldMk cId="666602775" sldId="328"/>
            <ac:spMk id="7" creationId="{0BFDB311-E3A5-5B80-73CC-3ED69FF53BE6}"/>
          </ac:spMkLst>
        </pc:spChg>
        <pc:picChg chg="add mod modCrop">
          <ac:chgData name="cherilyn.christen@epfl.ch" userId="S::urn:spo:guest#cherilyn.christen@epfl.ch::" providerId="AD" clId="Web-{E358D67C-6425-5F01-B8B1-53229434740D}" dt="2025-06-09T16:13:13.483" v="49" actId="1076"/>
          <ac:picMkLst>
            <pc:docMk/>
            <pc:sldMk cId="666602775" sldId="328"/>
            <ac:picMk id="6" creationId="{9C213BBA-FEAC-9514-F61B-2C237FFAB9DF}"/>
          </ac:picMkLst>
        </pc:picChg>
      </pc:sldChg>
      <pc:sldChg chg="addSp delSp modSp">
        <pc:chgData name="cherilyn.christen@epfl.ch" userId="S::urn:spo:guest#cherilyn.christen@epfl.ch::" providerId="AD" clId="Web-{E358D67C-6425-5F01-B8B1-53229434740D}" dt="2025-06-09T16:08:01.573" v="21" actId="1076"/>
        <pc:sldMkLst>
          <pc:docMk/>
          <pc:sldMk cId="2660868958" sldId="331"/>
        </pc:sldMkLst>
        <pc:spChg chg="add mod">
          <ac:chgData name="cherilyn.christen@epfl.ch" userId="S::urn:spo:guest#cherilyn.christen@epfl.ch::" providerId="AD" clId="Web-{E358D67C-6425-5F01-B8B1-53229434740D}" dt="2025-06-09T16:08:01.573" v="21" actId="1076"/>
          <ac:spMkLst>
            <pc:docMk/>
            <pc:sldMk cId="2660868958" sldId="331"/>
            <ac:spMk id="3" creationId="{7732F378-D738-6A65-0C51-0EC84326E7D5}"/>
          </ac:spMkLst>
        </pc:spChg>
      </pc:sldChg>
      <pc:sldChg chg="addSp delSp modSp">
        <pc:chgData name="cherilyn.christen@epfl.ch" userId="S::urn:spo:guest#cherilyn.christen@epfl.ch::" providerId="AD" clId="Web-{E358D67C-6425-5F01-B8B1-53229434740D}" dt="2025-06-09T16:08:47.027" v="27" actId="1076"/>
        <pc:sldMkLst>
          <pc:docMk/>
          <pc:sldMk cId="3908312052" sldId="332"/>
        </pc:sldMkLst>
        <pc:spChg chg="add mod">
          <ac:chgData name="cherilyn.christen@epfl.ch" userId="S::urn:spo:guest#cherilyn.christen@epfl.ch::" providerId="AD" clId="Web-{E358D67C-6425-5F01-B8B1-53229434740D}" dt="2025-06-09T16:08:47.027" v="27" actId="1076"/>
          <ac:spMkLst>
            <pc:docMk/>
            <pc:sldMk cId="3908312052" sldId="332"/>
            <ac:spMk id="4" creationId="{C71632CC-EB04-5C8A-A223-F131E42579A5}"/>
          </ac:spMkLst>
        </pc:spChg>
      </pc:sldChg>
      <pc:sldChg chg="delSp">
        <pc:chgData name="cherilyn.christen@epfl.ch" userId="S::urn:spo:guest#cherilyn.christen@epfl.ch::" providerId="AD" clId="Web-{E358D67C-6425-5F01-B8B1-53229434740D}" dt="2025-06-09T16:09:09.824" v="29"/>
        <pc:sldMkLst>
          <pc:docMk/>
          <pc:sldMk cId="3792805387" sldId="333"/>
        </pc:sldMkLst>
      </pc:sldChg>
      <pc:sldChg chg="addSp delSp">
        <pc:chgData name="cherilyn.christen@epfl.ch" userId="S::urn:spo:guest#cherilyn.christen@epfl.ch::" providerId="AD" clId="Web-{E358D67C-6425-5F01-B8B1-53229434740D}" dt="2025-06-09T16:06:43.322" v="10"/>
        <pc:sldMkLst>
          <pc:docMk/>
          <pc:sldMk cId="3278657240" sldId="335"/>
        </pc:sldMkLst>
        <pc:spChg chg="add">
          <ac:chgData name="cherilyn.christen@epfl.ch" userId="S::urn:spo:guest#cherilyn.christen@epfl.ch::" providerId="AD" clId="Web-{E358D67C-6425-5F01-B8B1-53229434740D}" dt="2025-06-09T16:06:43.322" v="10"/>
          <ac:spMkLst>
            <pc:docMk/>
            <pc:sldMk cId="3278657240" sldId="335"/>
            <ac:spMk id="4" creationId="{2EF9E760-747D-C323-84D8-32FD6527CA4D}"/>
          </ac:spMkLst>
        </pc:spChg>
      </pc:sldChg>
      <pc:sldChg chg="addSp delSp modSp">
        <pc:chgData name="cherilyn.christen@epfl.ch" userId="S::urn:spo:guest#cherilyn.christen@epfl.ch::" providerId="AD" clId="Web-{E358D67C-6425-5F01-B8B1-53229434740D}" dt="2025-06-09T16:09:22.293" v="33" actId="1076"/>
        <pc:sldMkLst>
          <pc:docMk/>
          <pc:sldMk cId="132648695" sldId="336"/>
        </pc:sldMkLst>
        <pc:spChg chg="add mod">
          <ac:chgData name="cherilyn.christen@epfl.ch" userId="S::urn:spo:guest#cherilyn.christen@epfl.ch::" providerId="AD" clId="Web-{E358D67C-6425-5F01-B8B1-53229434740D}" dt="2025-06-09T16:09:22.293" v="33" actId="1076"/>
          <ac:spMkLst>
            <pc:docMk/>
            <pc:sldMk cId="132648695" sldId="336"/>
            <ac:spMk id="3" creationId="{7D8AF1B6-2428-F9AD-A3EF-6A4CDC5D840E}"/>
          </ac:spMkLst>
        </pc:spChg>
      </pc:sldChg>
      <pc:sldChg chg="addSp modSp">
        <pc:chgData name="cherilyn.christen@epfl.ch" userId="S::urn:spo:guest#cherilyn.christen@epfl.ch::" providerId="AD" clId="Web-{E358D67C-6425-5F01-B8B1-53229434740D}" dt="2025-06-09T16:06:23.806" v="8" actId="1076"/>
        <pc:sldMkLst>
          <pc:docMk/>
          <pc:sldMk cId="171396410" sldId="338"/>
        </pc:sldMkLst>
        <pc:spChg chg="add mod">
          <ac:chgData name="cherilyn.christen@epfl.ch" userId="S::urn:spo:guest#cherilyn.christen@epfl.ch::" providerId="AD" clId="Web-{E358D67C-6425-5F01-B8B1-53229434740D}" dt="2025-06-09T16:06:23.806" v="8" actId="1076"/>
          <ac:spMkLst>
            <pc:docMk/>
            <pc:sldMk cId="171396410" sldId="338"/>
            <ac:spMk id="2" creationId="{249802A4-379B-F2ED-EA1A-44058B901829}"/>
          </ac:spMkLst>
        </pc:spChg>
      </pc:sldChg>
      <pc:sldChg chg="addSp delSp modSp">
        <pc:chgData name="cherilyn.christen@epfl.ch" userId="S::urn:spo:guest#cherilyn.christen@epfl.ch::" providerId="AD" clId="Web-{E358D67C-6425-5F01-B8B1-53229434740D}" dt="2025-06-09T16:18:44.596" v="109" actId="1076"/>
        <pc:sldMkLst>
          <pc:docMk/>
          <pc:sldMk cId="2898897227" sldId="344"/>
        </pc:sldMkLst>
      </pc:sldChg>
      <pc:sldChg chg="addSp modSp">
        <pc:chgData name="cherilyn.christen@epfl.ch" userId="S::urn:spo:guest#cherilyn.christen@epfl.ch::" providerId="AD" clId="Web-{E358D67C-6425-5F01-B8B1-53229434740D}" dt="2025-06-09T16:07:12.666" v="15" actId="14100"/>
        <pc:sldMkLst>
          <pc:docMk/>
          <pc:sldMk cId="1602987896" sldId="346"/>
        </pc:sldMkLst>
        <pc:spChg chg="add mod">
          <ac:chgData name="cherilyn.christen@epfl.ch" userId="S::urn:spo:guest#cherilyn.christen@epfl.ch::" providerId="AD" clId="Web-{E358D67C-6425-5F01-B8B1-53229434740D}" dt="2025-06-09T16:07:12.666" v="15" actId="14100"/>
          <ac:spMkLst>
            <pc:docMk/>
            <pc:sldMk cId="1602987896" sldId="346"/>
            <ac:spMk id="4" creationId="{34A98693-AC78-2B83-DE4C-243EC72AD1E1}"/>
          </ac:spMkLst>
        </pc:spChg>
      </pc:sldChg>
      <pc:sldChg chg="addSp modSp">
        <pc:chgData name="cherilyn.christen@epfl.ch" userId="S::urn:spo:guest#cherilyn.christen@epfl.ch::" providerId="AD" clId="Web-{E358D67C-6425-5F01-B8B1-53229434740D}" dt="2025-06-09T16:07:00.119" v="12" actId="1076"/>
        <pc:sldMkLst>
          <pc:docMk/>
          <pc:sldMk cId="3362841724" sldId="348"/>
        </pc:sldMkLst>
        <pc:spChg chg="add mod">
          <ac:chgData name="cherilyn.christen@epfl.ch" userId="S::urn:spo:guest#cherilyn.christen@epfl.ch::" providerId="AD" clId="Web-{E358D67C-6425-5F01-B8B1-53229434740D}" dt="2025-06-09T16:07:00.119" v="12" actId="1076"/>
          <ac:spMkLst>
            <pc:docMk/>
            <pc:sldMk cId="3362841724" sldId="348"/>
            <ac:spMk id="3" creationId="{2AE902BC-A854-AFF2-AC74-E7FAA71B2B24}"/>
          </ac:spMkLst>
        </pc:spChg>
      </pc:sldChg>
      <pc:sldChg chg="addSp delSp modSp">
        <pc:chgData name="cherilyn.christen@epfl.ch" userId="S::urn:spo:guest#cherilyn.christen@epfl.ch::" providerId="AD" clId="Web-{E358D67C-6425-5F01-B8B1-53229434740D}" dt="2025-06-09T16:28:49.149" v="130" actId="1076"/>
        <pc:sldMkLst>
          <pc:docMk/>
          <pc:sldMk cId="3604338934" sldId="349"/>
        </pc:sldMkLst>
      </pc:sldChg>
    </pc:docChg>
  </pc:docChgLst>
  <pc:docChgLst>
    <pc:chgData name="cherilyn.christen@epfl.ch" userId="S::urn:spo:guest#cherilyn.christen@epfl.ch::" providerId="AD" clId="Web-{1F7DDE51-D9F4-985F-D978-E75A208B24E3}"/>
    <pc:docChg chg="addSld delSld modSld">
      <pc:chgData name="cherilyn.christen@epfl.ch" userId="S::urn:spo:guest#cherilyn.christen@epfl.ch::" providerId="AD" clId="Web-{1F7DDE51-D9F4-985F-D978-E75A208B24E3}" dt="2025-06-09T10:53:07.989" v="301" actId="14100"/>
      <pc:docMkLst>
        <pc:docMk/>
      </pc:docMkLst>
      <pc:sldChg chg="addSp delSp modSp">
        <pc:chgData name="cherilyn.christen@epfl.ch" userId="S::urn:spo:guest#cherilyn.christen@epfl.ch::" providerId="AD" clId="Web-{1F7DDE51-D9F4-985F-D978-E75A208B24E3}" dt="2025-06-09T10:34:54.252" v="108"/>
        <pc:sldMkLst>
          <pc:docMk/>
          <pc:sldMk cId="0" sldId="259"/>
        </pc:sldMkLst>
      </pc:sldChg>
      <pc:sldChg chg="addSp delSp modSp">
        <pc:chgData name="cherilyn.christen@epfl.ch" userId="S::urn:spo:guest#cherilyn.christen@epfl.ch::" providerId="AD" clId="Web-{1F7DDE51-D9F4-985F-D978-E75A208B24E3}" dt="2025-06-09T10:50:05.049" v="296" actId="1076"/>
        <pc:sldMkLst>
          <pc:docMk/>
          <pc:sldMk cId="0" sldId="262"/>
        </pc:sldMkLst>
        <pc:spChg chg="mod">
          <ac:chgData name="cherilyn.christen@epfl.ch" userId="S::urn:spo:guest#cherilyn.christen@epfl.ch::" providerId="AD" clId="Web-{1F7DDE51-D9F4-985F-D978-E75A208B24E3}" dt="2025-06-09T10:33:44.751" v="96" actId="20577"/>
          <ac:spMkLst>
            <pc:docMk/>
            <pc:sldMk cId="0" sldId="262"/>
            <ac:spMk id="283" creationId="{00000000-0000-0000-0000-000000000000}"/>
          </ac:spMkLst>
        </pc:spChg>
        <pc:spChg chg="mod">
          <ac:chgData name="cherilyn.christen@epfl.ch" userId="S::urn:spo:guest#cherilyn.christen@epfl.ch::" providerId="AD" clId="Web-{1F7DDE51-D9F4-985F-D978-E75A208B24E3}" dt="2025-06-09T10:42:15.728" v="208" actId="20577"/>
          <ac:spMkLst>
            <pc:docMk/>
            <pc:sldMk cId="0" sldId="262"/>
            <ac:spMk id="284" creationId="{00000000-0000-0000-0000-000000000000}"/>
          </ac:spMkLst>
        </pc:spChg>
        <pc:picChg chg="add mod">
          <ac:chgData name="cherilyn.christen@epfl.ch" userId="S::urn:spo:guest#cherilyn.christen@epfl.ch::" providerId="AD" clId="Web-{1F7DDE51-D9F4-985F-D978-E75A208B24E3}" dt="2025-06-09T10:50:05.049" v="296" actId="1076"/>
          <ac:picMkLst>
            <pc:docMk/>
            <pc:sldMk cId="0" sldId="262"/>
            <ac:picMk id="6" creationId="{0634FCEC-D74A-31A0-3C3B-A051A57227C0}"/>
          </ac:picMkLst>
        </pc:picChg>
      </pc:sldChg>
      <pc:sldChg chg="addSp delSp modSp add mod replId modClrScheme chgLayout">
        <pc:chgData name="cherilyn.christen@epfl.ch" userId="S::urn:spo:guest#cherilyn.christen@epfl.ch::" providerId="AD" clId="Web-{1F7DDE51-D9F4-985F-D978-E75A208B24E3}" dt="2025-06-09T10:45:37.669" v="255" actId="1076"/>
        <pc:sldMkLst>
          <pc:docMk/>
          <pc:sldMk cId="4237172394" sldId="316"/>
        </pc:sldMkLst>
      </pc:sldChg>
      <pc:sldChg chg="modSp add replId">
        <pc:chgData name="cherilyn.christen@epfl.ch" userId="S::urn:spo:guest#cherilyn.christen@epfl.ch::" providerId="AD" clId="Web-{1F7DDE51-D9F4-985F-D978-E75A208B24E3}" dt="2025-06-09T10:46:15.263" v="261" actId="20577"/>
        <pc:sldMkLst>
          <pc:docMk/>
          <pc:sldMk cId="196046006" sldId="317"/>
        </pc:sldMkLst>
        <pc:spChg chg="mod">
          <ac:chgData name="cherilyn.christen@epfl.ch" userId="S::urn:spo:guest#cherilyn.christen@epfl.ch::" providerId="AD" clId="Web-{1F7DDE51-D9F4-985F-D978-E75A208B24E3}" dt="2025-06-09T10:46:15.263" v="261" actId="20577"/>
          <ac:spMkLst>
            <pc:docMk/>
            <pc:sldMk cId="196046006" sldId="317"/>
            <ac:spMk id="275" creationId="{66F2193A-53A6-7494-C9FF-0B869CB82C3B}"/>
          </ac:spMkLst>
        </pc:spChg>
        <pc:spChg chg="mod">
          <ac:chgData name="cherilyn.christen@epfl.ch" userId="S::urn:spo:guest#cherilyn.christen@epfl.ch::" providerId="AD" clId="Web-{1F7DDE51-D9F4-985F-D978-E75A208B24E3}" dt="2025-06-09T10:46:09.498" v="258" actId="20577"/>
          <ac:spMkLst>
            <pc:docMk/>
            <pc:sldMk cId="196046006" sldId="317"/>
            <ac:spMk id="276" creationId="{87954180-83BC-23FE-7C8B-EA251B0C6145}"/>
          </ac:spMkLst>
        </pc:spChg>
      </pc:sldChg>
      <pc:sldChg chg="add del replId">
        <pc:chgData name="cherilyn.christen@epfl.ch" userId="S::urn:spo:guest#cherilyn.christen@epfl.ch::" providerId="AD" clId="Web-{1F7DDE51-D9F4-985F-D978-E75A208B24E3}" dt="2025-06-09T10:46:40.733" v="265"/>
        <pc:sldMkLst>
          <pc:docMk/>
          <pc:sldMk cId="721016649" sldId="318"/>
        </pc:sldMkLst>
      </pc:sldChg>
      <pc:sldChg chg="addSp delSp modSp add mod replId modClrScheme chgLayout">
        <pc:chgData name="cherilyn.christen@epfl.ch" userId="S::urn:spo:guest#cherilyn.christen@epfl.ch::" providerId="AD" clId="Web-{1F7DDE51-D9F4-985F-D978-E75A208B24E3}" dt="2025-06-09T10:53:07.989" v="301" actId="14100"/>
        <pc:sldMkLst>
          <pc:docMk/>
          <pc:sldMk cId="4068876416" sldId="318"/>
        </pc:sldMkLst>
        <pc:spChg chg="add mod ord">
          <ac:chgData name="cherilyn.christen@epfl.ch" userId="S::urn:spo:guest#cherilyn.christen@epfl.ch::" providerId="AD" clId="Web-{1F7DDE51-D9F4-985F-D978-E75A208B24E3}" dt="2025-06-09T10:53:07.989" v="301" actId="14100"/>
          <ac:spMkLst>
            <pc:docMk/>
            <pc:sldMk cId="4068876416" sldId="318"/>
            <ac:spMk id="9" creationId="{C72BB56D-3DD4-DF78-C34E-AA531DC181D4}"/>
          </ac:spMkLst>
        </pc:spChg>
        <pc:spChg chg="mod ord">
          <ac:chgData name="cherilyn.christen@epfl.ch" userId="S::urn:spo:guest#cherilyn.christen@epfl.ch::" providerId="AD" clId="Web-{1F7DDE51-D9F4-985F-D978-E75A208B24E3}" dt="2025-06-09T10:47:34.562" v="284"/>
          <ac:spMkLst>
            <pc:docMk/>
            <pc:sldMk cId="4068876416" sldId="318"/>
            <ac:spMk id="328" creationId="{7BB4E9E4-DFFA-FF38-3CCB-CCA139E6681A}"/>
          </ac:spMkLst>
        </pc:spChg>
      </pc:sldChg>
      <pc:sldChg chg="add del replId">
        <pc:chgData name="cherilyn.christen@epfl.ch" userId="S::urn:spo:guest#cherilyn.christen@epfl.ch::" providerId="AD" clId="Web-{1F7DDE51-D9F4-985F-D978-E75A208B24E3}" dt="2025-06-09T10:46:40.733" v="264"/>
        <pc:sldMkLst>
          <pc:docMk/>
          <pc:sldMk cId="1779696611" sldId="319"/>
        </pc:sldMkLst>
      </pc:sldChg>
    </pc:docChg>
  </pc:docChgLst>
  <pc:docChgLst>
    <pc:chgData name="cherilyn.christen@epfl.ch" userId="S::urn:spo:guest#cherilyn.christen@epfl.ch::" providerId="AD" clId="Web-{7A643B45-49B1-120F-0C3E-6496C7049D71}"/>
    <pc:docChg chg="addSld delSld modSld">
      <pc:chgData name="cherilyn.christen@epfl.ch" userId="S::urn:spo:guest#cherilyn.christen@epfl.ch::" providerId="AD" clId="Web-{7A643B45-49B1-120F-0C3E-6496C7049D71}" dt="2025-06-11T19:56:18.577" v="9"/>
      <pc:docMkLst>
        <pc:docMk/>
      </pc:docMkLst>
      <pc:sldChg chg="delSp delAnim">
        <pc:chgData name="cherilyn.christen@epfl.ch" userId="S::urn:spo:guest#cherilyn.christen@epfl.ch::" providerId="AD" clId="Web-{7A643B45-49B1-120F-0C3E-6496C7049D71}" dt="2025-06-11T19:56:18.577" v="9"/>
        <pc:sldMkLst>
          <pc:docMk/>
          <pc:sldMk cId="3788931538" sldId="330"/>
        </pc:sldMkLst>
        <pc:spChg chg="del">
          <ac:chgData name="cherilyn.christen@epfl.ch" userId="S::urn:spo:guest#cherilyn.christen@epfl.ch::" providerId="AD" clId="Web-{7A643B45-49B1-120F-0C3E-6496C7049D71}" dt="2025-06-11T19:56:18.577" v="9"/>
          <ac:spMkLst>
            <pc:docMk/>
            <pc:sldMk cId="3788931538" sldId="330"/>
            <ac:spMk id="19" creationId="{03A33570-8300-A66F-3853-4194E6B06FE1}"/>
          </ac:spMkLst>
        </pc:spChg>
      </pc:sldChg>
      <pc:sldChg chg="delSp modSp new del mod modClrScheme chgLayout">
        <pc:chgData name="cherilyn.christen@epfl.ch" userId="S::urn:spo:guest#cherilyn.christen@epfl.ch::" providerId="AD" clId="Web-{7A643B45-49B1-120F-0C3E-6496C7049D71}" dt="2025-06-11T19:53:47.856" v="8"/>
        <pc:sldMkLst>
          <pc:docMk/>
          <pc:sldMk cId="932413733" sldId="363"/>
        </pc:sldMkLst>
        <pc:spChg chg="del mod ord">
          <ac:chgData name="cherilyn.christen@epfl.ch" userId="S::urn:spo:guest#cherilyn.christen@epfl.ch::" providerId="AD" clId="Web-{7A643B45-49B1-120F-0C3E-6496C7049D71}" dt="2025-06-11T19:52:17.340" v="4"/>
          <ac:spMkLst>
            <pc:docMk/>
            <pc:sldMk cId="932413733" sldId="363"/>
            <ac:spMk id="2" creationId="{3EC17535-3634-2FB4-30AD-E0DE85AA3B37}"/>
          </ac:spMkLst>
        </pc:spChg>
        <pc:spChg chg="del">
          <ac:chgData name="cherilyn.christen@epfl.ch" userId="S::urn:spo:guest#cherilyn.christen@epfl.ch::" providerId="AD" clId="Web-{7A643B45-49B1-120F-0C3E-6496C7049D71}" dt="2025-06-11T19:52:02.636" v="1"/>
          <ac:spMkLst>
            <pc:docMk/>
            <pc:sldMk cId="932413733" sldId="363"/>
            <ac:spMk id="3" creationId="{084F7898-F700-6658-8504-C7C9D74B60FD}"/>
          </ac:spMkLst>
        </pc:spChg>
        <pc:spChg chg="mod ord">
          <ac:chgData name="cherilyn.christen@epfl.ch" userId="S::urn:spo:guest#cherilyn.christen@epfl.ch::" providerId="AD" clId="Web-{7A643B45-49B1-120F-0C3E-6496C7049D71}" dt="2025-06-11T19:52:51.371" v="7" actId="20577"/>
          <ac:spMkLst>
            <pc:docMk/>
            <pc:sldMk cId="932413733" sldId="363"/>
            <ac:spMk id="4" creationId="{E130513E-6402-6E88-70E6-4B8CE6E3A33C}"/>
          </ac:spMkLst>
        </pc:spChg>
      </pc:sldChg>
    </pc:docChg>
  </pc:docChgLst>
  <pc:docChgLst>
    <pc:chgData name="Nathan James Pacey" userId="e3aa6d9e-ecb6-4552-918d-cc5cdf86b2c4" providerId="ADAL" clId="{AB3D2D61-C147-48CD-A17F-98AB6A4E66D1}"/>
    <pc:docChg chg="undo custSel addSld delSld modSld sldOrd">
      <pc:chgData name="Nathan James Pacey" userId="e3aa6d9e-ecb6-4552-918d-cc5cdf86b2c4" providerId="ADAL" clId="{AB3D2D61-C147-48CD-A17F-98AB6A4E66D1}" dt="2025-06-12T17:31:57.969" v="4755" actId="1076"/>
      <pc:docMkLst>
        <pc:docMk/>
      </pc:docMkLst>
      <pc:sldChg chg="modSp mod modNotesTx">
        <pc:chgData name="Nathan James Pacey" userId="e3aa6d9e-ecb6-4552-918d-cc5cdf86b2c4" providerId="ADAL" clId="{AB3D2D61-C147-48CD-A17F-98AB6A4E66D1}" dt="2025-06-11T10:23:41.610" v="4703" actId="15"/>
        <pc:sldMkLst>
          <pc:docMk/>
          <pc:sldMk cId="0" sldId="256"/>
        </pc:sldMkLst>
        <pc:picChg chg="mod">
          <ac:chgData name="Nathan James Pacey" userId="e3aa6d9e-ecb6-4552-918d-cc5cdf86b2c4" providerId="ADAL" clId="{AB3D2D61-C147-48CD-A17F-98AB6A4E66D1}" dt="2025-06-10T11:28:40.680" v="2324" actId="1076"/>
          <ac:picMkLst>
            <pc:docMk/>
            <pc:sldMk cId="0" sldId="256"/>
            <ac:picMk id="206" creationId="{00000000-0000-0000-0000-000000000000}"/>
          </ac:picMkLst>
        </pc:picChg>
        <pc:picChg chg="mod">
          <ac:chgData name="Nathan James Pacey" userId="e3aa6d9e-ecb6-4552-918d-cc5cdf86b2c4" providerId="ADAL" clId="{AB3D2D61-C147-48CD-A17F-98AB6A4E66D1}" dt="2025-06-09T14:41:40.459" v="1389" actId="1076"/>
          <ac:picMkLst>
            <pc:docMk/>
            <pc:sldMk cId="0" sldId="256"/>
            <ac:picMk id="210" creationId="{00000000-0000-0000-0000-000000000000}"/>
          </ac:picMkLst>
        </pc:picChg>
      </pc:sldChg>
      <pc:sldChg chg="addSp modSp">
        <pc:chgData name="Nathan James Pacey" userId="e3aa6d9e-ecb6-4552-918d-cc5cdf86b2c4" providerId="ADAL" clId="{AB3D2D61-C147-48CD-A17F-98AB6A4E66D1}" dt="2025-06-10T11:34:58.192" v="2332"/>
        <pc:sldMkLst>
          <pc:docMk/>
          <pc:sldMk cId="0" sldId="257"/>
        </pc:sldMkLst>
        <pc:spChg chg="add mod">
          <ac:chgData name="Nathan James Pacey" userId="e3aa6d9e-ecb6-4552-918d-cc5cdf86b2c4" providerId="ADAL" clId="{AB3D2D61-C147-48CD-A17F-98AB6A4E66D1}" dt="2025-06-10T11:34:58.192" v="2332"/>
          <ac:spMkLst>
            <pc:docMk/>
            <pc:sldMk cId="0" sldId="257"/>
            <ac:spMk id="2" creationId="{1FDDC234-DA82-63E2-5C89-9256F14661E6}"/>
          </ac:spMkLst>
        </pc:spChg>
      </pc:sldChg>
      <pc:sldChg chg="addSp modSp mod">
        <pc:chgData name="Nathan James Pacey" userId="e3aa6d9e-ecb6-4552-918d-cc5cdf86b2c4" providerId="ADAL" clId="{AB3D2D61-C147-48CD-A17F-98AB6A4E66D1}" dt="2025-06-10T11:56:52.695" v="2536" actId="20577"/>
        <pc:sldMkLst>
          <pc:docMk/>
          <pc:sldMk cId="0" sldId="261"/>
        </pc:sldMkLst>
        <pc:spChg chg="add mod">
          <ac:chgData name="Nathan James Pacey" userId="e3aa6d9e-ecb6-4552-918d-cc5cdf86b2c4" providerId="ADAL" clId="{AB3D2D61-C147-48CD-A17F-98AB6A4E66D1}" dt="2025-06-10T11:35:00.393" v="2333"/>
          <ac:spMkLst>
            <pc:docMk/>
            <pc:sldMk cId="0" sldId="261"/>
            <ac:spMk id="2" creationId="{5221373D-EB1C-3499-2206-3E591A26B289}"/>
          </ac:spMkLst>
        </pc:spChg>
        <pc:spChg chg="mod">
          <ac:chgData name="Nathan James Pacey" userId="e3aa6d9e-ecb6-4552-918d-cc5cdf86b2c4" providerId="ADAL" clId="{AB3D2D61-C147-48CD-A17F-98AB6A4E66D1}" dt="2025-06-10T11:56:52.695" v="2536" actId="20577"/>
          <ac:spMkLst>
            <pc:docMk/>
            <pc:sldMk cId="0" sldId="261"/>
            <ac:spMk id="277" creationId="{00000000-0000-0000-0000-000000000000}"/>
          </ac:spMkLst>
        </pc:spChg>
      </pc:sldChg>
      <pc:sldChg chg="addSp modSp mod">
        <pc:chgData name="Nathan James Pacey" userId="e3aa6d9e-ecb6-4552-918d-cc5cdf86b2c4" providerId="ADAL" clId="{AB3D2D61-C147-48CD-A17F-98AB6A4E66D1}" dt="2025-06-10T12:04:11.793" v="2684" actId="20577"/>
        <pc:sldMkLst>
          <pc:docMk/>
          <pc:sldMk cId="0" sldId="262"/>
        </pc:sldMkLst>
        <pc:spChg chg="add mod">
          <ac:chgData name="Nathan James Pacey" userId="e3aa6d9e-ecb6-4552-918d-cc5cdf86b2c4" providerId="ADAL" clId="{AB3D2D61-C147-48CD-A17F-98AB6A4E66D1}" dt="2025-06-10T11:35:02.534" v="2334"/>
          <ac:spMkLst>
            <pc:docMk/>
            <pc:sldMk cId="0" sldId="262"/>
            <ac:spMk id="8" creationId="{EF431428-E2E1-9B60-EF50-9D6E31C50F4D}"/>
          </ac:spMkLst>
        </pc:spChg>
        <pc:spChg chg="mod">
          <ac:chgData name="Nathan James Pacey" userId="e3aa6d9e-ecb6-4552-918d-cc5cdf86b2c4" providerId="ADAL" clId="{AB3D2D61-C147-48CD-A17F-98AB6A4E66D1}" dt="2025-06-10T12:04:11.793" v="2684" actId="20577"/>
          <ac:spMkLst>
            <pc:docMk/>
            <pc:sldMk cId="0" sldId="262"/>
            <ac:spMk id="15" creationId="{502982B7-B1EF-D6EA-E360-B5A787F69B98}"/>
          </ac:spMkLst>
        </pc:spChg>
        <pc:spChg chg="mod">
          <ac:chgData name="Nathan James Pacey" userId="e3aa6d9e-ecb6-4552-918d-cc5cdf86b2c4" providerId="ADAL" clId="{AB3D2D61-C147-48CD-A17F-98AB6A4E66D1}" dt="2025-06-10T08:23:53.056" v="2053" actId="1076"/>
          <ac:spMkLst>
            <pc:docMk/>
            <pc:sldMk cId="0" sldId="262"/>
            <ac:spMk id="284" creationId="{00000000-0000-0000-0000-000000000000}"/>
          </ac:spMkLst>
        </pc:spChg>
        <pc:picChg chg="mod">
          <ac:chgData name="Nathan James Pacey" userId="e3aa6d9e-ecb6-4552-918d-cc5cdf86b2c4" providerId="ADAL" clId="{AB3D2D61-C147-48CD-A17F-98AB6A4E66D1}" dt="2025-06-10T08:24:42.844" v="2058" actId="1076"/>
          <ac:picMkLst>
            <pc:docMk/>
            <pc:sldMk cId="0" sldId="262"/>
            <ac:picMk id="2" creationId="{64AFF736-C7AB-5F7A-D550-7E39C5F61FAC}"/>
          </ac:picMkLst>
        </pc:picChg>
        <pc:picChg chg="mod">
          <ac:chgData name="Nathan James Pacey" userId="e3aa6d9e-ecb6-4552-918d-cc5cdf86b2c4" providerId="ADAL" clId="{AB3D2D61-C147-48CD-A17F-98AB6A4E66D1}" dt="2025-06-10T08:24:36.159" v="2057" actId="1076"/>
          <ac:picMkLst>
            <pc:docMk/>
            <pc:sldMk cId="0" sldId="262"/>
            <ac:picMk id="4" creationId="{7516311A-33F6-86F2-9701-2734CC263BDF}"/>
          </ac:picMkLst>
        </pc:picChg>
        <pc:picChg chg="mod">
          <ac:chgData name="Nathan James Pacey" userId="e3aa6d9e-ecb6-4552-918d-cc5cdf86b2c4" providerId="ADAL" clId="{AB3D2D61-C147-48CD-A17F-98AB6A4E66D1}" dt="2025-06-10T08:24:49.451" v="2059" actId="1076"/>
          <ac:picMkLst>
            <pc:docMk/>
            <pc:sldMk cId="0" sldId="262"/>
            <ac:picMk id="6" creationId="{0634FCEC-D74A-31A0-3C3B-A051A57227C0}"/>
          </ac:picMkLst>
        </pc:picChg>
        <pc:picChg chg="mod">
          <ac:chgData name="Nathan James Pacey" userId="e3aa6d9e-ecb6-4552-918d-cc5cdf86b2c4" providerId="ADAL" clId="{AB3D2D61-C147-48CD-A17F-98AB6A4E66D1}" dt="2025-06-10T08:23:37.521" v="2049" actId="1076"/>
          <ac:picMkLst>
            <pc:docMk/>
            <pc:sldMk cId="0" sldId="262"/>
            <ac:picMk id="9" creationId="{43B77FD0-37F7-F2D9-C268-8BC292E3D24F}"/>
          </ac:picMkLst>
        </pc:picChg>
        <pc:picChg chg="mod">
          <ac:chgData name="Nathan James Pacey" userId="e3aa6d9e-ecb6-4552-918d-cc5cdf86b2c4" providerId="ADAL" clId="{AB3D2D61-C147-48CD-A17F-98AB6A4E66D1}" dt="2025-06-10T08:24:13.636" v="2055" actId="1076"/>
          <ac:picMkLst>
            <pc:docMk/>
            <pc:sldMk cId="0" sldId="262"/>
            <ac:picMk id="10" creationId="{2C6C398C-4C1E-EC30-0D4B-B3988B852D30}"/>
          </ac:picMkLst>
        </pc:picChg>
        <pc:picChg chg="mod">
          <ac:chgData name="Nathan James Pacey" userId="e3aa6d9e-ecb6-4552-918d-cc5cdf86b2c4" providerId="ADAL" clId="{AB3D2D61-C147-48CD-A17F-98AB6A4E66D1}" dt="2025-06-10T08:24:13.636" v="2055" actId="1076"/>
          <ac:picMkLst>
            <pc:docMk/>
            <pc:sldMk cId="0" sldId="262"/>
            <ac:picMk id="12" creationId="{BF0CF0E1-BB0A-E8CC-E223-3E520845774C}"/>
          </ac:picMkLst>
        </pc:picChg>
        <pc:picChg chg="mod">
          <ac:chgData name="Nathan James Pacey" userId="e3aa6d9e-ecb6-4552-918d-cc5cdf86b2c4" providerId="ADAL" clId="{AB3D2D61-C147-48CD-A17F-98AB6A4E66D1}" dt="2025-06-10T08:24:28.578" v="2056" actId="1076"/>
          <ac:picMkLst>
            <pc:docMk/>
            <pc:sldMk cId="0" sldId="262"/>
            <ac:picMk id="13" creationId="{DD322399-2B6A-CD3B-ED27-C1F5DBA04037}"/>
          </ac:picMkLst>
        </pc:picChg>
        <pc:picChg chg="mod">
          <ac:chgData name="Nathan James Pacey" userId="e3aa6d9e-ecb6-4552-918d-cc5cdf86b2c4" providerId="ADAL" clId="{AB3D2D61-C147-48CD-A17F-98AB6A4E66D1}" dt="2025-06-10T08:24:28.578" v="2056" actId="1076"/>
          <ac:picMkLst>
            <pc:docMk/>
            <pc:sldMk cId="0" sldId="262"/>
            <ac:picMk id="14" creationId="{19F68657-54A0-F25E-6B6D-2D72E6CE0D05}"/>
          </ac:picMkLst>
        </pc:picChg>
      </pc:sldChg>
      <pc:sldChg chg="addSp modSp mod">
        <pc:chgData name="Nathan James Pacey" userId="e3aa6d9e-ecb6-4552-918d-cc5cdf86b2c4" providerId="ADAL" clId="{AB3D2D61-C147-48CD-A17F-98AB6A4E66D1}" dt="2025-06-10T11:36:10.445" v="2358"/>
        <pc:sldMkLst>
          <pc:docMk/>
          <pc:sldMk cId="0" sldId="263"/>
        </pc:sldMkLst>
        <pc:spChg chg="add mod">
          <ac:chgData name="Nathan James Pacey" userId="e3aa6d9e-ecb6-4552-918d-cc5cdf86b2c4" providerId="ADAL" clId="{AB3D2D61-C147-48CD-A17F-98AB6A4E66D1}" dt="2025-06-10T11:36:10.445" v="2358"/>
          <ac:spMkLst>
            <pc:docMk/>
            <pc:sldMk cId="0" sldId="263"/>
            <ac:spMk id="2" creationId="{667E39A8-6DF9-1534-A27B-CEC7A0A2019C}"/>
          </ac:spMkLst>
        </pc:spChg>
        <pc:spChg chg="mod">
          <ac:chgData name="Nathan James Pacey" userId="e3aa6d9e-ecb6-4552-918d-cc5cdf86b2c4" providerId="ADAL" clId="{AB3D2D61-C147-48CD-A17F-98AB6A4E66D1}" dt="2025-06-09T13:56:19.618" v="1160" actId="1076"/>
          <ac:spMkLst>
            <pc:docMk/>
            <pc:sldMk cId="0" sldId="263"/>
            <ac:spMk id="291" creationId="{00000000-0000-0000-0000-000000000000}"/>
          </ac:spMkLst>
        </pc:spChg>
      </pc:sldChg>
      <pc:sldChg chg="addSp delSp modSp mod">
        <pc:chgData name="Nathan James Pacey" userId="e3aa6d9e-ecb6-4552-918d-cc5cdf86b2c4" providerId="ADAL" clId="{AB3D2D61-C147-48CD-A17F-98AB6A4E66D1}" dt="2025-06-11T12:27:31.026" v="4704"/>
        <pc:sldMkLst>
          <pc:docMk/>
          <pc:sldMk cId="0" sldId="264"/>
        </pc:sldMkLst>
        <pc:spChg chg="add mod">
          <ac:chgData name="Nathan James Pacey" userId="e3aa6d9e-ecb6-4552-918d-cc5cdf86b2c4" providerId="ADAL" clId="{AB3D2D61-C147-48CD-A17F-98AB6A4E66D1}" dt="2025-06-09T10:36:33.406" v="107" actId="14100"/>
          <ac:spMkLst>
            <pc:docMk/>
            <pc:sldMk cId="0" sldId="264"/>
            <ac:spMk id="18" creationId="{F59EC2B2-82FB-A0FA-7898-DD3A24B5B82E}"/>
          </ac:spMkLst>
        </pc:spChg>
        <pc:spChg chg="add mod">
          <ac:chgData name="Nathan James Pacey" userId="e3aa6d9e-ecb6-4552-918d-cc5cdf86b2c4" providerId="ADAL" clId="{AB3D2D61-C147-48CD-A17F-98AB6A4E66D1}" dt="2025-06-10T11:36:12.355" v="2359"/>
          <ac:spMkLst>
            <pc:docMk/>
            <pc:sldMk cId="0" sldId="264"/>
            <ac:spMk id="19" creationId="{BE5BFCAA-DE45-B163-B2A9-B6B097D55523}"/>
          </ac:spMkLst>
        </pc:spChg>
        <pc:spChg chg="mod">
          <ac:chgData name="Nathan James Pacey" userId="e3aa6d9e-ecb6-4552-918d-cc5cdf86b2c4" providerId="ADAL" clId="{AB3D2D61-C147-48CD-A17F-98AB6A4E66D1}" dt="2025-06-11T12:27:31.026" v="4704"/>
          <ac:spMkLst>
            <pc:docMk/>
            <pc:sldMk cId="0" sldId="264"/>
            <ac:spMk id="297" creationId="{00000000-0000-0000-0000-000000000000}"/>
          </ac:spMkLst>
        </pc:spChg>
        <pc:picChg chg="mod">
          <ac:chgData name="Nathan James Pacey" userId="e3aa6d9e-ecb6-4552-918d-cc5cdf86b2c4" providerId="ADAL" clId="{AB3D2D61-C147-48CD-A17F-98AB6A4E66D1}" dt="2025-06-09T10:36:08.364" v="99" actId="1076"/>
          <ac:picMkLst>
            <pc:docMk/>
            <pc:sldMk cId="0" sldId="264"/>
            <ac:picMk id="3" creationId="{B377B030-7DB4-EFA3-5B54-B175F2BA9C4F}"/>
          </ac:picMkLst>
        </pc:picChg>
        <pc:picChg chg="add mod">
          <ac:chgData name="Nathan James Pacey" userId="e3aa6d9e-ecb6-4552-918d-cc5cdf86b2c4" providerId="ADAL" clId="{AB3D2D61-C147-48CD-A17F-98AB6A4E66D1}" dt="2025-06-09T10:36:08.364" v="99" actId="1076"/>
          <ac:picMkLst>
            <pc:docMk/>
            <pc:sldMk cId="0" sldId="264"/>
            <ac:picMk id="5" creationId="{9C8E1491-56A6-BA2D-E615-C429F7357E14}"/>
          </ac:picMkLst>
        </pc:picChg>
        <pc:picChg chg="add mod">
          <ac:chgData name="Nathan James Pacey" userId="e3aa6d9e-ecb6-4552-918d-cc5cdf86b2c4" providerId="ADAL" clId="{AB3D2D61-C147-48CD-A17F-98AB6A4E66D1}" dt="2025-06-09T10:35:51.908" v="98" actId="1076"/>
          <ac:picMkLst>
            <pc:docMk/>
            <pc:sldMk cId="0" sldId="264"/>
            <ac:picMk id="7" creationId="{4D41243C-07A1-0EC5-6484-15DE3476065C}"/>
          </ac:picMkLst>
        </pc:picChg>
        <pc:picChg chg="add mod">
          <ac:chgData name="Nathan James Pacey" userId="e3aa6d9e-ecb6-4552-918d-cc5cdf86b2c4" providerId="ADAL" clId="{AB3D2D61-C147-48CD-A17F-98AB6A4E66D1}" dt="2025-06-09T10:35:51.908" v="98" actId="1076"/>
          <ac:picMkLst>
            <pc:docMk/>
            <pc:sldMk cId="0" sldId="264"/>
            <ac:picMk id="9" creationId="{68DB240A-F19A-9A1E-9BBB-ABC266E671A4}"/>
          </ac:picMkLst>
        </pc:picChg>
        <pc:picChg chg="add mod">
          <ac:chgData name="Nathan James Pacey" userId="e3aa6d9e-ecb6-4552-918d-cc5cdf86b2c4" providerId="ADAL" clId="{AB3D2D61-C147-48CD-A17F-98AB6A4E66D1}" dt="2025-06-09T10:26:42.348" v="55" actId="1076"/>
          <ac:picMkLst>
            <pc:docMk/>
            <pc:sldMk cId="0" sldId="264"/>
            <ac:picMk id="11" creationId="{EF65F636-8396-8149-2EA3-0A3D7C328CFA}"/>
          </ac:picMkLst>
        </pc:picChg>
        <pc:picChg chg="add mod">
          <ac:chgData name="Nathan James Pacey" userId="e3aa6d9e-ecb6-4552-918d-cc5cdf86b2c4" providerId="ADAL" clId="{AB3D2D61-C147-48CD-A17F-98AB6A4E66D1}" dt="2025-06-09T10:36:08.364" v="99" actId="1076"/>
          <ac:picMkLst>
            <pc:docMk/>
            <pc:sldMk cId="0" sldId="264"/>
            <ac:picMk id="13" creationId="{CE199F4C-6D63-C975-B1B0-24DCC3352FEB}"/>
          </ac:picMkLst>
        </pc:picChg>
        <pc:cxnChg chg="add mod">
          <ac:chgData name="Nathan James Pacey" userId="e3aa6d9e-ecb6-4552-918d-cc5cdf86b2c4" providerId="ADAL" clId="{AB3D2D61-C147-48CD-A17F-98AB6A4E66D1}" dt="2025-06-09T10:36:08.364" v="99" actId="1076"/>
          <ac:cxnSpMkLst>
            <pc:docMk/>
            <pc:sldMk cId="0" sldId="264"/>
            <ac:cxnSpMk id="15" creationId="{4CCDD017-31A9-8482-1E67-7C10056D51A8}"/>
          </ac:cxnSpMkLst>
        </pc:cxnChg>
      </pc:sldChg>
      <pc:sldChg chg="addSp modSp mod">
        <pc:chgData name="Nathan James Pacey" userId="e3aa6d9e-ecb6-4552-918d-cc5cdf86b2c4" providerId="ADAL" clId="{AB3D2D61-C147-48CD-A17F-98AB6A4E66D1}" dt="2025-06-10T12:02:38.113" v="2663" actId="20577"/>
        <pc:sldMkLst>
          <pc:docMk/>
          <pc:sldMk cId="0" sldId="266"/>
        </pc:sldMkLst>
        <pc:spChg chg="add mod">
          <ac:chgData name="Nathan James Pacey" userId="e3aa6d9e-ecb6-4552-918d-cc5cdf86b2c4" providerId="ADAL" clId="{AB3D2D61-C147-48CD-A17F-98AB6A4E66D1}" dt="2025-06-10T11:35:34.393" v="2343"/>
          <ac:spMkLst>
            <pc:docMk/>
            <pc:sldMk cId="0" sldId="266"/>
            <ac:spMk id="2" creationId="{DA83CFD6-5965-BD81-5918-D46C2D4FD110}"/>
          </ac:spMkLst>
        </pc:spChg>
        <pc:spChg chg="add mod">
          <ac:chgData name="Nathan James Pacey" userId="e3aa6d9e-ecb6-4552-918d-cc5cdf86b2c4" providerId="ADAL" clId="{AB3D2D61-C147-48CD-A17F-98AB6A4E66D1}" dt="2025-06-10T12:02:38.113" v="2663" actId="20577"/>
          <ac:spMkLst>
            <pc:docMk/>
            <pc:sldMk cId="0" sldId="266"/>
            <ac:spMk id="9" creationId="{567341F2-7C25-2086-A4D0-99CC5DA98039}"/>
          </ac:spMkLst>
        </pc:spChg>
      </pc:sldChg>
      <pc:sldChg chg="addSp delSp modSp del mod ord modNotes">
        <pc:chgData name="Nathan James Pacey" userId="e3aa6d9e-ecb6-4552-918d-cc5cdf86b2c4" providerId="ADAL" clId="{AB3D2D61-C147-48CD-A17F-98AB6A4E66D1}" dt="2025-06-09T14:23:19.329" v="1293" actId="47"/>
        <pc:sldMkLst>
          <pc:docMk/>
          <pc:sldMk cId="0" sldId="267"/>
        </pc:sldMkLst>
      </pc:sldChg>
      <pc:sldChg chg="modSp mod ord">
        <pc:chgData name="Nathan James Pacey" userId="e3aa6d9e-ecb6-4552-918d-cc5cdf86b2c4" providerId="ADAL" clId="{AB3D2D61-C147-48CD-A17F-98AB6A4E66D1}" dt="2025-06-11T10:14:49.401" v="3918" actId="948"/>
        <pc:sldMkLst>
          <pc:docMk/>
          <pc:sldMk cId="0" sldId="295"/>
        </pc:sldMkLst>
        <pc:spChg chg="mod">
          <ac:chgData name="Nathan James Pacey" userId="e3aa6d9e-ecb6-4552-918d-cc5cdf86b2c4" providerId="ADAL" clId="{AB3D2D61-C147-48CD-A17F-98AB6A4E66D1}" dt="2025-06-10T12:07:07.455" v="2745" actId="1076"/>
          <ac:spMkLst>
            <pc:docMk/>
            <pc:sldMk cId="0" sldId="295"/>
            <ac:spMk id="768" creationId="{00000000-0000-0000-0000-000000000000}"/>
          </ac:spMkLst>
        </pc:spChg>
        <pc:spChg chg="mod">
          <ac:chgData name="Nathan James Pacey" userId="e3aa6d9e-ecb6-4552-918d-cc5cdf86b2c4" providerId="ADAL" clId="{AB3D2D61-C147-48CD-A17F-98AB6A4E66D1}" dt="2025-06-11T10:14:49.401" v="3918" actId="948"/>
          <ac:spMkLst>
            <pc:docMk/>
            <pc:sldMk cId="0" sldId="295"/>
            <ac:spMk id="769" creationId="{00000000-0000-0000-0000-000000000000}"/>
          </ac:spMkLst>
        </pc:spChg>
      </pc:sldChg>
      <pc:sldChg chg="addSp delSp modSp add mod ord modNotes">
        <pc:chgData name="Nathan James Pacey" userId="e3aa6d9e-ecb6-4552-918d-cc5cdf86b2c4" providerId="ADAL" clId="{AB3D2D61-C147-48CD-A17F-98AB6A4E66D1}" dt="2025-06-10T11:36:14.085" v="2360"/>
        <pc:sldMkLst>
          <pc:docMk/>
          <pc:sldMk cId="1321787515" sldId="315"/>
        </pc:sldMkLst>
        <pc:spChg chg="add mod">
          <ac:chgData name="Nathan James Pacey" userId="e3aa6d9e-ecb6-4552-918d-cc5cdf86b2c4" providerId="ADAL" clId="{AB3D2D61-C147-48CD-A17F-98AB6A4E66D1}" dt="2025-06-10T11:36:14.085" v="2360"/>
          <ac:spMkLst>
            <pc:docMk/>
            <pc:sldMk cId="1321787515" sldId="315"/>
            <ac:spMk id="2" creationId="{B381038A-8C8D-11BB-88DC-3AA9F41F52CE}"/>
          </ac:spMkLst>
        </pc:spChg>
        <pc:spChg chg="add mod">
          <ac:chgData name="Nathan James Pacey" userId="e3aa6d9e-ecb6-4552-918d-cc5cdf86b2c4" providerId="ADAL" clId="{AB3D2D61-C147-48CD-A17F-98AB6A4E66D1}" dt="2025-06-09T12:09:30.666" v="752" actId="403"/>
          <ac:spMkLst>
            <pc:docMk/>
            <pc:sldMk cId="1321787515" sldId="315"/>
            <ac:spMk id="11" creationId="{8E40D9FC-7898-B468-830F-6EF1D7A8539D}"/>
          </ac:spMkLst>
        </pc:spChg>
        <pc:spChg chg="add mod">
          <ac:chgData name="Nathan James Pacey" userId="e3aa6d9e-ecb6-4552-918d-cc5cdf86b2c4" providerId="ADAL" clId="{AB3D2D61-C147-48CD-A17F-98AB6A4E66D1}" dt="2025-06-09T10:50:13.457" v="297" actId="1076"/>
          <ac:spMkLst>
            <pc:docMk/>
            <pc:sldMk cId="1321787515" sldId="315"/>
            <ac:spMk id="12" creationId="{BD0DD330-5D47-B39C-D4DB-6DD0AF98AE40}"/>
          </ac:spMkLst>
        </pc:spChg>
        <pc:spChg chg="add mod">
          <ac:chgData name="Nathan James Pacey" userId="e3aa6d9e-ecb6-4552-918d-cc5cdf86b2c4" providerId="ADAL" clId="{AB3D2D61-C147-48CD-A17F-98AB6A4E66D1}" dt="2025-06-09T11:19:13.708" v="433" actId="1076"/>
          <ac:spMkLst>
            <pc:docMk/>
            <pc:sldMk cId="1321787515" sldId="315"/>
            <ac:spMk id="24" creationId="{F6170991-437B-832A-D320-15E5D09AB8D3}"/>
          </ac:spMkLst>
        </pc:spChg>
        <pc:spChg chg="add mod">
          <ac:chgData name="Nathan James Pacey" userId="e3aa6d9e-ecb6-4552-918d-cc5cdf86b2c4" providerId="ADAL" clId="{AB3D2D61-C147-48CD-A17F-98AB6A4E66D1}" dt="2025-06-09T11:19:13.708" v="433" actId="1076"/>
          <ac:spMkLst>
            <pc:docMk/>
            <pc:sldMk cId="1321787515" sldId="315"/>
            <ac:spMk id="25" creationId="{9507348D-6993-EF0A-EA00-C395C2FF62C6}"/>
          </ac:spMkLst>
        </pc:spChg>
        <pc:spChg chg="add mod">
          <ac:chgData name="Nathan James Pacey" userId="e3aa6d9e-ecb6-4552-918d-cc5cdf86b2c4" providerId="ADAL" clId="{AB3D2D61-C147-48CD-A17F-98AB6A4E66D1}" dt="2025-06-09T11:19:13.708" v="433" actId="1076"/>
          <ac:spMkLst>
            <pc:docMk/>
            <pc:sldMk cId="1321787515" sldId="315"/>
            <ac:spMk id="28" creationId="{B6C23AD0-80BA-1AFC-FC99-F233F7B7EFC9}"/>
          </ac:spMkLst>
        </pc:spChg>
        <pc:spChg chg="add mod">
          <ac:chgData name="Nathan James Pacey" userId="e3aa6d9e-ecb6-4552-918d-cc5cdf86b2c4" providerId="ADAL" clId="{AB3D2D61-C147-48CD-A17F-98AB6A4E66D1}" dt="2025-06-09T13:25:33.441" v="960" actId="1076"/>
          <ac:spMkLst>
            <pc:docMk/>
            <pc:sldMk cId="1321787515" sldId="315"/>
            <ac:spMk id="36" creationId="{906FC377-91D1-CA5F-3B68-AD11B32F937D}"/>
          </ac:spMkLst>
        </pc:spChg>
        <pc:picChg chg="add mod">
          <ac:chgData name="Nathan James Pacey" userId="e3aa6d9e-ecb6-4552-918d-cc5cdf86b2c4" providerId="ADAL" clId="{AB3D2D61-C147-48CD-A17F-98AB6A4E66D1}" dt="2025-06-09T11:19:13.708" v="433" actId="1076"/>
          <ac:picMkLst>
            <pc:docMk/>
            <pc:sldMk cId="1321787515" sldId="315"/>
            <ac:picMk id="18" creationId="{70D4FBA6-8BCF-7651-7A70-ABB01CB732D9}"/>
          </ac:picMkLst>
        </pc:picChg>
        <pc:picChg chg="add mod">
          <ac:chgData name="Nathan James Pacey" userId="e3aa6d9e-ecb6-4552-918d-cc5cdf86b2c4" providerId="ADAL" clId="{AB3D2D61-C147-48CD-A17F-98AB6A4E66D1}" dt="2025-06-09T11:19:13.708" v="433" actId="1076"/>
          <ac:picMkLst>
            <pc:docMk/>
            <pc:sldMk cId="1321787515" sldId="315"/>
            <ac:picMk id="20" creationId="{BD6DFA16-395D-B774-AFD6-A4D12199AEF5}"/>
          </ac:picMkLst>
        </pc:picChg>
        <pc:picChg chg="add mod">
          <ac:chgData name="Nathan James Pacey" userId="e3aa6d9e-ecb6-4552-918d-cc5cdf86b2c4" providerId="ADAL" clId="{AB3D2D61-C147-48CD-A17F-98AB6A4E66D1}" dt="2025-06-09T11:19:13.708" v="433" actId="1076"/>
          <ac:picMkLst>
            <pc:docMk/>
            <pc:sldMk cId="1321787515" sldId="315"/>
            <ac:picMk id="22" creationId="{BDF6AF1A-FFCB-2AFB-66C6-980AFFDDFD87}"/>
          </ac:picMkLst>
        </pc:picChg>
        <pc:picChg chg="add mod">
          <ac:chgData name="Nathan James Pacey" userId="e3aa6d9e-ecb6-4552-918d-cc5cdf86b2c4" providerId="ADAL" clId="{AB3D2D61-C147-48CD-A17F-98AB6A4E66D1}" dt="2025-06-09T11:19:13.708" v="433" actId="1076"/>
          <ac:picMkLst>
            <pc:docMk/>
            <pc:sldMk cId="1321787515" sldId="315"/>
            <ac:picMk id="30" creationId="{BE29B3D3-E51C-7B2C-A9EE-1030DA7AC615}"/>
          </ac:picMkLst>
        </pc:picChg>
        <pc:picChg chg="add mod">
          <ac:chgData name="Nathan James Pacey" userId="e3aa6d9e-ecb6-4552-918d-cc5cdf86b2c4" providerId="ADAL" clId="{AB3D2D61-C147-48CD-A17F-98AB6A4E66D1}" dt="2025-06-09T10:49:11.424" v="289" actId="1076"/>
          <ac:picMkLst>
            <pc:docMk/>
            <pc:sldMk cId="1321787515" sldId="315"/>
            <ac:picMk id="31" creationId="{19BCA6C0-EF84-872B-04D2-1723038BE682}"/>
          </ac:picMkLst>
        </pc:picChg>
        <pc:picChg chg="add mod modCrop">
          <ac:chgData name="Nathan James Pacey" userId="e3aa6d9e-ecb6-4552-918d-cc5cdf86b2c4" providerId="ADAL" clId="{AB3D2D61-C147-48CD-A17F-98AB6A4E66D1}" dt="2025-06-09T11:08:01.515" v="332" actId="1076"/>
          <ac:picMkLst>
            <pc:docMk/>
            <pc:sldMk cId="1321787515" sldId="315"/>
            <ac:picMk id="34" creationId="{37B56685-4632-338C-8BA2-7A9672358D59}"/>
          </ac:picMkLst>
        </pc:picChg>
        <pc:picChg chg="add mod modCrop">
          <ac:chgData name="Nathan James Pacey" userId="e3aa6d9e-ecb6-4552-918d-cc5cdf86b2c4" providerId="ADAL" clId="{AB3D2D61-C147-48CD-A17F-98AB6A4E66D1}" dt="2025-06-09T13:25:37.149" v="961" actId="1076"/>
          <ac:picMkLst>
            <pc:docMk/>
            <pc:sldMk cId="1321787515" sldId="315"/>
            <ac:picMk id="38" creationId="{B13F2FA7-F487-9B5B-1713-E1F4BF3126D7}"/>
          </ac:picMkLst>
        </pc:picChg>
      </pc:sldChg>
      <pc:sldChg chg="addSp modSp mod">
        <pc:chgData name="Nathan James Pacey" userId="e3aa6d9e-ecb6-4552-918d-cc5cdf86b2c4" providerId="ADAL" clId="{AB3D2D61-C147-48CD-A17F-98AB6A4E66D1}" dt="2025-06-10T11:58:01.472" v="2555" actId="20577"/>
        <pc:sldMkLst>
          <pc:docMk/>
          <pc:sldMk cId="196046006" sldId="317"/>
        </pc:sldMkLst>
        <pc:spChg chg="add mod">
          <ac:chgData name="Nathan James Pacey" userId="e3aa6d9e-ecb6-4552-918d-cc5cdf86b2c4" providerId="ADAL" clId="{AB3D2D61-C147-48CD-A17F-98AB6A4E66D1}" dt="2025-06-10T11:35:09.276" v="2335"/>
          <ac:spMkLst>
            <pc:docMk/>
            <pc:sldMk cId="196046006" sldId="317"/>
            <ac:spMk id="2" creationId="{A97DB1F8-007A-79F5-34FF-35B217CA4588}"/>
          </ac:spMkLst>
        </pc:spChg>
        <pc:spChg chg="mod">
          <ac:chgData name="Nathan James Pacey" userId="e3aa6d9e-ecb6-4552-918d-cc5cdf86b2c4" providerId="ADAL" clId="{AB3D2D61-C147-48CD-A17F-98AB6A4E66D1}" dt="2025-06-10T11:58:01.472" v="2555" actId="20577"/>
          <ac:spMkLst>
            <pc:docMk/>
            <pc:sldMk cId="196046006" sldId="317"/>
            <ac:spMk id="277" creationId="{F1C96923-B1E5-FF42-AE8C-E8BC5B7D931C}"/>
          </ac:spMkLst>
        </pc:spChg>
      </pc:sldChg>
      <pc:sldChg chg="addSp modSp mod">
        <pc:chgData name="Nathan James Pacey" userId="e3aa6d9e-ecb6-4552-918d-cc5cdf86b2c4" providerId="ADAL" clId="{AB3D2D61-C147-48CD-A17F-98AB6A4E66D1}" dt="2025-06-10T12:02:06.360" v="2644" actId="20577"/>
        <pc:sldMkLst>
          <pc:docMk/>
          <pc:sldMk cId="4068876416" sldId="318"/>
        </pc:sldMkLst>
        <pc:spChg chg="add mod">
          <ac:chgData name="Nathan James Pacey" userId="e3aa6d9e-ecb6-4552-918d-cc5cdf86b2c4" providerId="ADAL" clId="{AB3D2D61-C147-48CD-A17F-98AB6A4E66D1}" dt="2025-06-10T11:35:11.569" v="2336"/>
          <ac:spMkLst>
            <pc:docMk/>
            <pc:sldMk cId="4068876416" sldId="318"/>
            <ac:spMk id="10" creationId="{4BA2B8F8-F074-C4AD-045C-E2A8BD166E80}"/>
          </ac:spMkLst>
        </pc:spChg>
        <pc:spChg chg="add mod">
          <ac:chgData name="Nathan James Pacey" userId="e3aa6d9e-ecb6-4552-918d-cc5cdf86b2c4" providerId="ADAL" clId="{AB3D2D61-C147-48CD-A17F-98AB6A4E66D1}" dt="2025-06-10T12:02:06.360" v="2644" actId="20577"/>
          <ac:spMkLst>
            <pc:docMk/>
            <pc:sldMk cId="4068876416" sldId="318"/>
            <ac:spMk id="12" creationId="{9A33C403-5843-CCB9-A62C-68FB25375608}"/>
          </ac:spMkLst>
        </pc:spChg>
      </pc:sldChg>
      <pc:sldChg chg="addSp delSp modSp add mod">
        <pc:chgData name="Nathan James Pacey" userId="e3aa6d9e-ecb6-4552-918d-cc5cdf86b2c4" providerId="ADAL" clId="{AB3D2D61-C147-48CD-A17F-98AB6A4E66D1}" dt="2025-06-10T11:36:16.184" v="2361"/>
        <pc:sldMkLst>
          <pc:docMk/>
          <pc:sldMk cId="1380539170" sldId="320"/>
        </pc:sldMkLst>
        <pc:spChg chg="mod">
          <ac:chgData name="Nathan James Pacey" userId="e3aa6d9e-ecb6-4552-918d-cc5cdf86b2c4" providerId="ADAL" clId="{AB3D2D61-C147-48CD-A17F-98AB6A4E66D1}" dt="2025-06-09T11:18:57.872" v="432" actId="20577"/>
          <ac:spMkLst>
            <pc:docMk/>
            <pc:sldMk cId="1380539170" sldId="320"/>
            <ac:spMk id="12" creationId="{17A84B7C-D39E-38D5-32D1-C1B0531D2D8D}"/>
          </ac:spMkLst>
        </pc:spChg>
        <pc:spChg chg="add mod">
          <ac:chgData name="Nathan James Pacey" userId="e3aa6d9e-ecb6-4552-918d-cc5cdf86b2c4" providerId="ADAL" clId="{AB3D2D61-C147-48CD-A17F-98AB6A4E66D1}" dt="2025-06-10T11:36:16.184" v="2361"/>
          <ac:spMkLst>
            <pc:docMk/>
            <pc:sldMk cId="1380539170" sldId="320"/>
            <ac:spMk id="21" creationId="{0DA31225-BDCF-09E0-E942-8D9047FC11C9}"/>
          </ac:spMkLst>
        </pc:spChg>
        <pc:picChg chg="add mod">
          <ac:chgData name="Nathan James Pacey" userId="e3aa6d9e-ecb6-4552-918d-cc5cdf86b2c4" providerId="ADAL" clId="{AB3D2D61-C147-48CD-A17F-98AB6A4E66D1}" dt="2025-06-09T11:16:30.101" v="406" actId="1076"/>
          <ac:picMkLst>
            <pc:docMk/>
            <pc:sldMk cId="1380539170" sldId="320"/>
            <ac:picMk id="3" creationId="{8F8E9945-0BCF-8C77-D222-5521362C8AF5}"/>
          </ac:picMkLst>
        </pc:picChg>
        <pc:picChg chg="add mod ord">
          <ac:chgData name="Nathan James Pacey" userId="e3aa6d9e-ecb6-4552-918d-cc5cdf86b2c4" providerId="ADAL" clId="{AB3D2D61-C147-48CD-A17F-98AB6A4E66D1}" dt="2025-06-09T11:16:30.101" v="406" actId="1076"/>
          <ac:picMkLst>
            <pc:docMk/>
            <pc:sldMk cId="1380539170" sldId="320"/>
            <ac:picMk id="5" creationId="{9CED09AD-7A3E-EF7A-C360-A8A388AD19B2}"/>
          </ac:picMkLst>
        </pc:picChg>
        <pc:picChg chg="add mod ord">
          <ac:chgData name="Nathan James Pacey" userId="e3aa6d9e-ecb6-4552-918d-cc5cdf86b2c4" providerId="ADAL" clId="{AB3D2D61-C147-48CD-A17F-98AB6A4E66D1}" dt="2025-06-09T11:17:19.538" v="417" actId="1076"/>
          <ac:picMkLst>
            <pc:docMk/>
            <pc:sldMk cId="1380539170" sldId="320"/>
            <ac:picMk id="7" creationId="{AAB86DB5-83D4-D25D-9B61-B59580514BC2}"/>
          </ac:picMkLst>
        </pc:picChg>
        <pc:picChg chg="add mod ord">
          <ac:chgData name="Nathan James Pacey" userId="e3aa6d9e-ecb6-4552-918d-cc5cdf86b2c4" providerId="ADAL" clId="{AB3D2D61-C147-48CD-A17F-98AB6A4E66D1}" dt="2025-06-09T11:17:30.241" v="419" actId="1076"/>
          <ac:picMkLst>
            <pc:docMk/>
            <pc:sldMk cId="1380539170" sldId="320"/>
            <ac:picMk id="9" creationId="{8905F1F5-F24E-D48F-983D-CE64244860D1}"/>
          </ac:picMkLst>
        </pc:picChg>
        <pc:picChg chg="add mod">
          <ac:chgData name="Nathan James Pacey" userId="e3aa6d9e-ecb6-4552-918d-cc5cdf86b2c4" providerId="ADAL" clId="{AB3D2D61-C147-48CD-A17F-98AB6A4E66D1}" dt="2025-06-09T11:14:44.389" v="386" actId="1076"/>
          <ac:picMkLst>
            <pc:docMk/>
            <pc:sldMk cId="1380539170" sldId="320"/>
            <ac:picMk id="15" creationId="{D15CC9B5-D72A-0A39-BA73-5FEC2160C6FA}"/>
          </ac:picMkLst>
        </pc:picChg>
        <pc:picChg chg="add mod">
          <ac:chgData name="Nathan James Pacey" userId="e3aa6d9e-ecb6-4552-918d-cc5cdf86b2c4" providerId="ADAL" clId="{AB3D2D61-C147-48CD-A17F-98AB6A4E66D1}" dt="2025-06-09T11:15:57.288" v="399" actId="1076"/>
          <ac:picMkLst>
            <pc:docMk/>
            <pc:sldMk cId="1380539170" sldId="320"/>
            <ac:picMk id="16" creationId="{59E99C23-70C5-84E8-9531-C8BA9076C0D9}"/>
          </ac:picMkLst>
        </pc:picChg>
        <pc:picChg chg="add mod ord">
          <ac:chgData name="Nathan James Pacey" userId="e3aa6d9e-ecb6-4552-918d-cc5cdf86b2c4" providerId="ADAL" clId="{AB3D2D61-C147-48CD-A17F-98AB6A4E66D1}" dt="2025-06-09T11:17:23.819" v="418" actId="167"/>
          <ac:picMkLst>
            <pc:docMk/>
            <pc:sldMk cId="1380539170" sldId="320"/>
            <ac:picMk id="17" creationId="{E426C84D-D561-89EA-63E1-16533C8AFD36}"/>
          </ac:picMkLst>
        </pc:picChg>
        <pc:picChg chg="add mod">
          <ac:chgData name="Nathan James Pacey" userId="e3aa6d9e-ecb6-4552-918d-cc5cdf86b2c4" providerId="ADAL" clId="{AB3D2D61-C147-48CD-A17F-98AB6A4E66D1}" dt="2025-06-09T11:40:10.054" v="597"/>
          <ac:picMkLst>
            <pc:docMk/>
            <pc:sldMk cId="1380539170" sldId="320"/>
            <ac:picMk id="19" creationId="{BA796CD0-C6C2-ACB2-F29C-5FD93C78FBB4}"/>
          </ac:picMkLst>
        </pc:picChg>
      </pc:sldChg>
      <pc:sldChg chg="addSp modSp">
        <pc:chgData name="Nathan James Pacey" userId="e3aa6d9e-ecb6-4552-918d-cc5cdf86b2c4" providerId="ADAL" clId="{AB3D2D61-C147-48CD-A17F-98AB6A4E66D1}" dt="2025-06-10T11:35:13.229" v="2337"/>
        <pc:sldMkLst>
          <pc:docMk/>
          <pc:sldMk cId="1962084734" sldId="321"/>
        </pc:sldMkLst>
        <pc:spChg chg="add mod">
          <ac:chgData name="Nathan James Pacey" userId="e3aa6d9e-ecb6-4552-918d-cc5cdf86b2c4" providerId="ADAL" clId="{AB3D2D61-C147-48CD-A17F-98AB6A4E66D1}" dt="2025-06-10T11:35:13.229" v="2337"/>
          <ac:spMkLst>
            <pc:docMk/>
            <pc:sldMk cId="1962084734" sldId="321"/>
            <ac:spMk id="6" creationId="{5E2BE39E-249C-2368-51BC-15E78FCF54FC}"/>
          </ac:spMkLst>
        </pc:spChg>
      </pc:sldChg>
      <pc:sldChg chg="addSp delSp modSp add mod">
        <pc:chgData name="Nathan James Pacey" userId="e3aa6d9e-ecb6-4552-918d-cc5cdf86b2c4" providerId="ADAL" clId="{AB3D2D61-C147-48CD-A17F-98AB6A4E66D1}" dt="2025-06-11T10:04:52.638" v="3872" actId="1076"/>
        <pc:sldMkLst>
          <pc:docMk/>
          <pc:sldMk cId="1418179133" sldId="322"/>
        </pc:sldMkLst>
        <pc:spChg chg="add mod">
          <ac:chgData name="Nathan James Pacey" userId="e3aa6d9e-ecb6-4552-918d-cc5cdf86b2c4" providerId="ADAL" clId="{AB3D2D61-C147-48CD-A17F-98AB6A4E66D1}" dt="2025-06-11T10:03:54.192" v="3859"/>
          <ac:spMkLst>
            <pc:docMk/>
            <pc:sldMk cId="1418179133" sldId="322"/>
            <ac:spMk id="3" creationId="{BC6EB718-6444-E6D1-B421-CEB6BF4F26A4}"/>
          </ac:spMkLst>
        </pc:spChg>
        <pc:spChg chg="add mod">
          <ac:chgData name="Nathan James Pacey" userId="e3aa6d9e-ecb6-4552-918d-cc5cdf86b2c4" providerId="ADAL" clId="{AB3D2D61-C147-48CD-A17F-98AB6A4E66D1}" dt="2025-06-11T10:04:43.614" v="3871" actId="1076"/>
          <ac:spMkLst>
            <pc:docMk/>
            <pc:sldMk cId="1418179133" sldId="322"/>
            <ac:spMk id="24" creationId="{7B79EEA3-FB0A-F415-62A5-53195512DE38}"/>
          </ac:spMkLst>
        </pc:spChg>
        <pc:spChg chg="add mod">
          <ac:chgData name="Nathan James Pacey" userId="e3aa6d9e-ecb6-4552-918d-cc5cdf86b2c4" providerId="ADAL" clId="{AB3D2D61-C147-48CD-A17F-98AB6A4E66D1}" dt="2025-06-10T11:36:18.277" v="2362"/>
          <ac:spMkLst>
            <pc:docMk/>
            <pc:sldMk cId="1418179133" sldId="322"/>
            <ac:spMk id="25" creationId="{C6F0FE62-8E44-B346-618E-BB5B87E1CAEA}"/>
          </ac:spMkLst>
        </pc:spChg>
        <pc:picChg chg="add mod">
          <ac:chgData name="Nathan James Pacey" userId="e3aa6d9e-ecb6-4552-918d-cc5cdf86b2c4" providerId="ADAL" clId="{AB3D2D61-C147-48CD-A17F-98AB6A4E66D1}" dt="2025-06-11T10:04:52.638" v="3872" actId="1076"/>
          <ac:picMkLst>
            <pc:docMk/>
            <pc:sldMk cId="1418179133" sldId="322"/>
            <ac:picMk id="2" creationId="{1535FA92-77AA-54FF-BBE9-788BA5E8F9EF}"/>
          </ac:picMkLst>
        </pc:picChg>
        <pc:picChg chg="add mod">
          <ac:chgData name="Nathan James Pacey" userId="e3aa6d9e-ecb6-4552-918d-cc5cdf86b2c4" providerId="ADAL" clId="{AB3D2D61-C147-48CD-A17F-98AB6A4E66D1}" dt="2025-06-11T10:04:52.638" v="3872" actId="1076"/>
          <ac:picMkLst>
            <pc:docMk/>
            <pc:sldMk cId="1418179133" sldId="322"/>
            <ac:picMk id="4" creationId="{6700A9EB-44A8-6700-013C-D4FC5FD2E788}"/>
          </ac:picMkLst>
        </pc:picChg>
        <pc:picChg chg="add mod">
          <ac:chgData name="Nathan James Pacey" userId="e3aa6d9e-ecb6-4552-918d-cc5cdf86b2c4" providerId="ADAL" clId="{AB3D2D61-C147-48CD-A17F-98AB6A4E66D1}" dt="2025-06-09T11:39:43.021" v="591" actId="14100"/>
          <ac:picMkLst>
            <pc:docMk/>
            <pc:sldMk cId="1418179133" sldId="322"/>
            <ac:picMk id="8" creationId="{F158CA2C-F9FB-B05B-A706-671AF84ACD4F}"/>
          </ac:picMkLst>
        </pc:picChg>
        <pc:picChg chg="add mod">
          <ac:chgData name="Nathan James Pacey" userId="e3aa6d9e-ecb6-4552-918d-cc5cdf86b2c4" providerId="ADAL" clId="{AB3D2D61-C147-48CD-A17F-98AB6A4E66D1}" dt="2025-06-09T11:39:37.478" v="589" actId="14100"/>
          <ac:picMkLst>
            <pc:docMk/>
            <pc:sldMk cId="1418179133" sldId="322"/>
            <ac:picMk id="11" creationId="{CB11CC58-AE01-30DA-1051-637F62B0EEEC}"/>
          </ac:picMkLst>
        </pc:picChg>
        <pc:picChg chg="mod">
          <ac:chgData name="Nathan James Pacey" userId="e3aa6d9e-ecb6-4552-918d-cc5cdf86b2c4" providerId="ADAL" clId="{AB3D2D61-C147-48CD-A17F-98AB6A4E66D1}" dt="2025-06-09T11:25:02.566" v="446" actId="14100"/>
          <ac:picMkLst>
            <pc:docMk/>
            <pc:sldMk cId="1418179133" sldId="322"/>
            <ac:picMk id="15" creationId="{97ADBCD3-BB97-4DEB-C245-7F5CCEB39DF0}"/>
          </ac:picMkLst>
        </pc:picChg>
        <pc:picChg chg="mod">
          <ac:chgData name="Nathan James Pacey" userId="e3aa6d9e-ecb6-4552-918d-cc5cdf86b2c4" providerId="ADAL" clId="{AB3D2D61-C147-48CD-A17F-98AB6A4E66D1}" dt="2025-06-09T11:25:22.009" v="451" actId="14100"/>
          <ac:picMkLst>
            <pc:docMk/>
            <pc:sldMk cId="1418179133" sldId="322"/>
            <ac:picMk id="16" creationId="{1897A92C-7014-270F-FE1D-43EB6204345A}"/>
          </ac:picMkLst>
        </pc:picChg>
        <pc:picChg chg="add mod">
          <ac:chgData name="Nathan James Pacey" userId="e3aa6d9e-ecb6-4552-918d-cc5cdf86b2c4" providerId="ADAL" clId="{AB3D2D61-C147-48CD-A17F-98AB6A4E66D1}" dt="2025-06-09T11:39:51.307" v="593" actId="14100"/>
          <ac:picMkLst>
            <pc:docMk/>
            <pc:sldMk cId="1418179133" sldId="322"/>
            <ac:picMk id="19" creationId="{0D626C98-354A-BB9A-736C-8873C2122AC8}"/>
          </ac:picMkLst>
        </pc:picChg>
        <pc:picChg chg="mod">
          <ac:chgData name="Nathan James Pacey" userId="e3aa6d9e-ecb6-4552-918d-cc5cdf86b2c4" providerId="ADAL" clId="{AB3D2D61-C147-48CD-A17F-98AB6A4E66D1}" dt="2025-06-09T11:40:00.705" v="595" actId="1076"/>
          <ac:picMkLst>
            <pc:docMk/>
            <pc:sldMk cId="1418179133" sldId="322"/>
            <ac:picMk id="31" creationId="{C3BC7A2B-A15E-F76E-30C9-38D0246DC300}"/>
          </ac:picMkLst>
        </pc:picChg>
      </pc:sldChg>
      <pc:sldChg chg="addSp modSp">
        <pc:chgData name="Nathan James Pacey" userId="e3aa6d9e-ecb6-4552-918d-cc5cdf86b2c4" providerId="ADAL" clId="{AB3D2D61-C147-48CD-A17F-98AB6A4E66D1}" dt="2025-06-10T11:35:14.969" v="2338"/>
        <pc:sldMkLst>
          <pc:docMk/>
          <pc:sldMk cId="2908266957" sldId="325"/>
        </pc:sldMkLst>
        <pc:spChg chg="add mod">
          <ac:chgData name="Nathan James Pacey" userId="e3aa6d9e-ecb6-4552-918d-cc5cdf86b2c4" providerId="ADAL" clId="{AB3D2D61-C147-48CD-A17F-98AB6A4E66D1}" dt="2025-06-10T11:35:14.969" v="2338"/>
          <ac:spMkLst>
            <pc:docMk/>
            <pc:sldMk cId="2908266957" sldId="325"/>
            <ac:spMk id="2" creationId="{DCC43CA2-3A13-F202-226D-6C572041425A}"/>
          </ac:spMkLst>
        </pc:spChg>
      </pc:sldChg>
      <pc:sldChg chg="addSp delSp modSp add del mod setBg">
        <pc:chgData name="Nathan James Pacey" userId="e3aa6d9e-ecb6-4552-918d-cc5cdf86b2c4" providerId="ADAL" clId="{AB3D2D61-C147-48CD-A17F-98AB6A4E66D1}" dt="2025-06-09T12:12:33.625" v="815" actId="47"/>
        <pc:sldMkLst>
          <pc:docMk/>
          <pc:sldMk cId="1253708589" sldId="326"/>
        </pc:sldMkLst>
      </pc:sldChg>
      <pc:sldChg chg="addSp delSp modSp add mod">
        <pc:chgData name="Nathan James Pacey" userId="e3aa6d9e-ecb6-4552-918d-cc5cdf86b2c4" providerId="ADAL" clId="{AB3D2D61-C147-48CD-A17F-98AB6A4E66D1}" dt="2025-06-10T11:36:20.737" v="2363"/>
        <pc:sldMkLst>
          <pc:docMk/>
          <pc:sldMk cId="3508137542" sldId="327"/>
        </pc:sldMkLst>
        <pc:spChg chg="add mod">
          <ac:chgData name="Nathan James Pacey" userId="e3aa6d9e-ecb6-4552-918d-cc5cdf86b2c4" providerId="ADAL" clId="{AB3D2D61-C147-48CD-A17F-98AB6A4E66D1}" dt="2025-06-10T07:52:32.717" v="2048" actId="1076"/>
          <ac:spMkLst>
            <pc:docMk/>
            <pc:sldMk cId="3508137542" sldId="327"/>
            <ac:spMk id="6" creationId="{AB0C903C-5174-5847-6B07-8FECEE13FF9E}"/>
          </ac:spMkLst>
        </pc:spChg>
        <pc:spChg chg="add mod">
          <ac:chgData name="Nathan James Pacey" userId="e3aa6d9e-ecb6-4552-918d-cc5cdf86b2c4" providerId="ADAL" clId="{AB3D2D61-C147-48CD-A17F-98AB6A4E66D1}" dt="2025-06-09T12:03:16.100" v="743" actId="20577"/>
          <ac:spMkLst>
            <pc:docMk/>
            <pc:sldMk cId="3508137542" sldId="327"/>
            <ac:spMk id="12" creationId="{61AAF78A-D597-793F-02E9-E3C5B3C7689D}"/>
          </ac:spMkLst>
        </pc:spChg>
        <pc:spChg chg="add mod">
          <ac:chgData name="Nathan James Pacey" userId="e3aa6d9e-ecb6-4552-918d-cc5cdf86b2c4" providerId="ADAL" clId="{AB3D2D61-C147-48CD-A17F-98AB6A4E66D1}" dt="2025-06-10T11:36:20.737" v="2363"/>
          <ac:spMkLst>
            <pc:docMk/>
            <pc:sldMk cId="3508137542" sldId="327"/>
            <ac:spMk id="15" creationId="{3885EBDB-BC16-48D2-E33A-D7EF1D1F44DA}"/>
          </ac:spMkLst>
        </pc:spChg>
        <pc:picChg chg="add mod">
          <ac:chgData name="Nathan James Pacey" userId="e3aa6d9e-ecb6-4552-918d-cc5cdf86b2c4" providerId="ADAL" clId="{AB3D2D61-C147-48CD-A17F-98AB6A4E66D1}" dt="2025-06-09T11:52:00.521" v="704" actId="1076"/>
          <ac:picMkLst>
            <pc:docMk/>
            <pc:sldMk cId="3508137542" sldId="327"/>
            <ac:picMk id="7" creationId="{E873DADA-0701-A23E-EC22-36A1E5CCB757}"/>
          </ac:picMkLst>
        </pc:picChg>
        <pc:picChg chg="add mod">
          <ac:chgData name="Nathan James Pacey" userId="e3aa6d9e-ecb6-4552-918d-cc5cdf86b2c4" providerId="ADAL" clId="{AB3D2D61-C147-48CD-A17F-98AB6A4E66D1}" dt="2025-06-09T11:56:34.676" v="733" actId="1076"/>
          <ac:picMkLst>
            <pc:docMk/>
            <pc:sldMk cId="3508137542" sldId="327"/>
            <ac:picMk id="13" creationId="{A33F1E38-3651-9217-01ED-4C51D6B50CBA}"/>
          </ac:picMkLst>
        </pc:picChg>
      </pc:sldChg>
      <pc:sldChg chg="addSp delSp modSp add mod">
        <pc:chgData name="Nathan James Pacey" userId="e3aa6d9e-ecb6-4552-918d-cc5cdf86b2c4" providerId="ADAL" clId="{AB3D2D61-C147-48CD-A17F-98AB6A4E66D1}" dt="2025-06-10T11:36:23.278" v="2364"/>
        <pc:sldMkLst>
          <pc:docMk/>
          <pc:sldMk cId="666602775" sldId="328"/>
        </pc:sldMkLst>
        <pc:spChg chg="add mod">
          <ac:chgData name="Nathan James Pacey" userId="e3aa6d9e-ecb6-4552-918d-cc5cdf86b2c4" providerId="ADAL" clId="{AB3D2D61-C147-48CD-A17F-98AB6A4E66D1}" dt="2025-06-09T11:53:41.917" v="714"/>
          <ac:spMkLst>
            <pc:docMk/>
            <pc:sldMk cId="666602775" sldId="328"/>
            <ac:spMk id="5" creationId="{90D5C998-E3A4-A29F-6B34-79B11E9ECD6F}"/>
          </ac:spMkLst>
        </pc:spChg>
        <pc:spChg chg="add mod">
          <ac:chgData name="Nathan James Pacey" userId="e3aa6d9e-ecb6-4552-918d-cc5cdf86b2c4" providerId="ADAL" clId="{AB3D2D61-C147-48CD-A17F-98AB6A4E66D1}" dt="2025-06-09T12:03:09.878" v="740"/>
          <ac:spMkLst>
            <pc:docMk/>
            <pc:sldMk cId="666602775" sldId="328"/>
            <ac:spMk id="8" creationId="{25B58F7B-AE25-4535-0634-0FFAED6DDA21}"/>
          </ac:spMkLst>
        </pc:spChg>
        <pc:spChg chg="add mod">
          <ac:chgData name="Nathan James Pacey" userId="e3aa6d9e-ecb6-4552-918d-cc5cdf86b2c4" providerId="ADAL" clId="{AB3D2D61-C147-48CD-A17F-98AB6A4E66D1}" dt="2025-06-10T11:36:23.278" v="2364"/>
          <ac:spMkLst>
            <pc:docMk/>
            <pc:sldMk cId="666602775" sldId="328"/>
            <ac:spMk id="11" creationId="{8BDB6A18-EA82-E917-5E8D-A1306839CD79}"/>
          </ac:spMkLst>
        </pc:spChg>
        <pc:picChg chg="add mod">
          <ac:chgData name="Nathan James Pacey" userId="e3aa6d9e-ecb6-4552-918d-cc5cdf86b2c4" providerId="ADAL" clId="{AB3D2D61-C147-48CD-A17F-98AB6A4E66D1}" dt="2025-06-09T16:10:25.320" v="1663" actId="1076"/>
          <ac:picMkLst>
            <pc:docMk/>
            <pc:sldMk cId="666602775" sldId="328"/>
            <ac:picMk id="3" creationId="{F8D4EE43-A4C8-A74B-FD0F-9E0C6EF68860}"/>
          </ac:picMkLst>
        </pc:picChg>
        <pc:picChg chg="add mod">
          <ac:chgData name="Nathan James Pacey" userId="e3aa6d9e-ecb6-4552-918d-cc5cdf86b2c4" providerId="ADAL" clId="{AB3D2D61-C147-48CD-A17F-98AB6A4E66D1}" dt="2025-06-09T11:56:43.359" v="735"/>
          <ac:picMkLst>
            <pc:docMk/>
            <pc:sldMk cId="666602775" sldId="328"/>
            <ac:picMk id="10" creationId="{5B0CF95B-8B2A-0AFE-5E5F-D660EB9C07A0}"/>
          </ac:picMkLst>
        </pc:picChg>
      </pc:sldChg>
      <pc:sldChg chg="addSp delSp modSp mod">
        <pc:chgData name="Nathan James Pacey" userId="e3aa6d9e-ecb6-4552-918d-cc5cdf86b2c4" providerId="ADAL" clId="{AB3D2D61-C147-48CD-A17F-98AB6A4E66D1}" dt="2025-06-10T12:03:55.196" v="2672" actId="1076"/>
        <pc:sldMkLst>
          <pc:docMk/>
          <pc:sldMk cId="2375439965" sldId="329"/>
        </pc:sldMkLst>
        <pc:spChg chg="mod">
          <ac:chgData name="Nathan James Pacey" userId="e3aa6d9e-ecb6-4552-918d-cc5cdf86b2c4" providerId="ADAL" clId="{AB3D2D61-C147-48CD-A17F-98AB6A4E66D1}" dt="2025-06-10T12:03:47.488" v="2670" actId="1076"/>
          <ac:spMkLst>
            <pc:docMk/>
            <pc:sldMk cId="2375439965" sldId="329"/>
            <ac:spMk id="3" creationId="{2B3A8AAD-6A7A-3E99-9ACE-D577EFBB0523}"/>
          </ac:spMkLst>
        </pc:spChg>
        <pc:spChg chg="mod">
          <ac:chgData name="Nathan James Pacey" userId="e3aa6d9e-ecb6-4552-918d-cc5cdf86b2c4" providerId="ADAL" clId="{AB3D2D61-C147-48CD-A17F-98AB6A4E66D1}" dt="2025-06-10T12:03:47.488" v="2670" actId="1076"/>
          <ac:spMkLst>
            <pc:docMk/>
            <pc:sldMk cId="2375439965" sldId="329"/>
            <ac:spMk id="9" creationId="{AF71E593-F749-C175-9ADB-DF659D14C82D}"/>
          </ac:spMkLst>
        </pc:spChg>
        <pc:spChg chg="mod">
          <ac:chgData name="Nathan James Pacey" userId="e3aa6d9e-ecb6-4552-918d-cc5cdf86b2c4" providerId="ADAL" clId="{AB3D2D61-C147-48CD-A17F-98AB6A4E66D1}" dt="2025-06-10T12:03:47.488" v="2670" actId="1076"/>
          <ac:spMkLst>
            <pc:docMk/>
            <pc:sldMk cId="2375439965" sldId="329"/>
            <ac:spMk id="11" creationId="{419D3E83-1AC8-4343-B258-8CA8F69CB6E9}"/>
          </ac:spMkLst>
        </pc:spChg>
        <pc:spChg chg="mod">
          <ac:chgData name="Nathan James Pacey" userId="e3aa6d9e-ecb6-4552-918d-cc5cdf86b2c4" providerId="ADAL" clId="{AB3D2D61-C147-48CD-A17F-98AB6A4E66D1}" dt="2025-06-10T12:03:47.488" v="2670" actId="1076"/>
          <ac:spMkLst>
            <pc:docMk/>
            <pc:sldMk cId="2375439965" sldId="329"/>
            <ac:spMk id="12" creationId="{98FC53E1-C252-F6EA-FCFC-DD4DDDA8EB0B}"/>
          </ac:spMkLst>
        </pc:spChg>
        <pc:spChg chg="add mod">
          <ac:chgData name="Nathan James Pacey" userId="e3aa6d9e-ecb6-4552-918d-cc5cdf86b2c4" providerId="ADAL" clId="{AB3D2D61-C147-48CD-A17F-98AB6A4E66D1}" dt="2025-06-10T12:03:55.196" v="2672" actId="1076"/>
          <ac:spMkLst>
            <pc:docMk/>
            <pc:sldMk cId="2375439965" sldId="329"/>
            <ac:spMk id="16" creationId="{C67075C4-2C2E-5AE8-271A-CACB52959DE2}"/>
          </ac:spMkLst>
        </pc:spChg>
        <pc:spChg chg="mod">
          <ac:chgData name="Nathan James Pacey" userId="e3aa6d9e-ecb6-4552-918d-cc5cdf86b2c4" providerId="ADAL" clId="{AB3D2D61-C147-48CD-A17F-98AB6A4E66D1}" dt="2025-06-10T12:03:47.488" v="2670" actId="1076"/>
          <ac:spMkLst>
            <pc:docMk/>
            <pc:sldMk cId="2375439965" sldId="329"/>
            <ac:spMk id="25" creationId="{1E861E68-3E33-3CF0-A1BA-5212284D4865}"/>
          </ac:spMkLst>
        </pc:spChg>
        <pc:spChg chg="add mod">
          <ac:chgData name="Nathan James Pacey" userId="e3aa6d9e-ecb6-4552-918d-cc5cdf86b2c4" providerId="ADAL" clId="{AB3D2D61-C147-48CD-A17F-98AB6A4E66D1}" dt="2025-06-10T12:03:51.147" v="2671"/>
          <ac:spMkLst>
            <pc:docMk/>
            <pc:sldMk cId="2375439965" sldId="329"/>
            <ac:spMk id="26" creationId="{7E45C8E4-5E28-063A-C81A-651C73F4D8CA}"/>
          </ac:spMkLst>
        </pc:spChg>
        <pc:spChg chg="mod">
          <ac:chgData name="Nathan James Pacey" userId="e3aa6d9e-ecb6-4552-918d-cc5cdf86b2c4" providerId="ADAL" clId="{AB3D2D61-C147-48CD-A17F-98AB6A4E66D1}" dt="2025-06-10T12:03:47.488" v="2670" actId="1076"/>
          <ac:spMkLst>
            <pc:docMk/>
            <pc:sldMk cId="2375439965" sldId="329"/>
            <ac:spMk id="29" creationId="{0E888216-A3A8-89B7-9C4E-08777D3F1A67}"/>
          </ac:spMkLst>
        </pc:spChg>
        <pc:spChg chg="mod">
          <ac:chgData name="Nathan James Pacey" userId="e3aa6d9e-ecb6-4552-918d-cc5cdf86b2c4" providerId="ADAL" clId="{AB3D2D61-C147-48CD-A17F-98AB6A4E66D1}" dt="2025-06-10T12:03:47.488" v="2670" actId="1076"/>
          <ac:spMkLst>
            <pc:docMk/>
            <pc:sldMk cId="2375439965" sldId="329"/>
            <ac:spMk id="40" creationId="{8E18F10B-8BCA-2926-522B-B8FE50146C0A}"/>
          </ac:spMkLst>
        </pc:spChg>
        <pc:spChg chg="mod">
          <ac:chgData name="Nathan James Pacey" userId="e3aa6d9e-ecb6-4552-918d-cc5cdf86b2c4" providerId="ADAL" clId="{AB3D2D61-C147-48CD-A17F-98AB6A4E66D1}" dt="2025-06-10T12:03:47.488" v="2670" actId="1076"/>
          <ac:spMkLst>
            <pc:docMk/>
            <pc:sldMk cId="2375439965" sldId="329"/>
            <ac:spMk id="42" creationId="{77857AEA-8442-2EA5-F5A9-102D760CD438}"/>
          </ac:spMkLst>
        </pc:spChg>
        <pc:spChg chg="mod">
          <ac:chgData name="Nathan James Pacey" userId="e3aa6d9e-ecb6-4552-918d-cc5cdf86b2c4" providerId="ADAL" clId="{AB3D2D61-C147-48CD-A17F-98AB6A4E66D1}" dt="2025-06-10T12:03:47.488" v="2670" actId="1076"/>
          <ac:spMkLst>
            <pc:docMk/>
            <pc:sldMk cId="2375439965" sldId="329"/>
            <ac:spMk id="44" creationId="{8E239647-E4E2-DB2D-0595-69FAAF9BF81B}"/>
          </ac:spMkLst>
        </pc:spChg>
      </pc:sldChg>
      <pc:sldChg chg="addSp delSp modSp mod">
        <pc:chgData name="Nathan James Pacey" userId="e3aa6d9e-ecb6-4552-918d-cc5cdf86b2c4" providerId="ADAL" clId="{AB3D2D61-C147-48CD-A17F-98AB6A4E66D1}" dt="2025-06-10T12:03:06.144" v="2668"/>
        <pc:sldMkLst>
          <pc:docMk/>
          <pc:sldMk cId="3788931538" sldId="330"/>
        </pc:sldMkLst>
        <pc:spChg chg="mod">
          <ac:chgData name="Nathan James Pacey" userId="e3aa6d9e-ecb6-4552-918d-cc5cdf86b2c4" providerId="ADAL" clId="{AB3D2D61-C147-48CD-A17F-98AB6A4E66D1}" dt="2025-06-10T12:03:04.424" v="2667" actId="1076"/>
          <ac:spMkLst>
            <pc:docMk/>
            <pc:sldMk cId="3788931538" sldId="330"/>
            <ac:spMk id="3" creationId="{1A05040B-11B8-3D5B-7E97-1C5E60F1448E}"/>
          </ac:spMkLst>
        </pc:spChg>
        <pc:spChg chg="mod">
          <ac:chgData name="Nathan James Pacey" userId="e3aa6d9e-ecb6-4552-918d-cc5cdf86b2c4" providerId="ADAL" clId="{AB3D2D61-C147-48CD-A17F-98AB6A4E66D1}" dt="2025-06-10T12:03:04.424" v="2667" actId="1076"/>
          <ac:spMkLst>
            <pc:docMk/>
            <pc:sldMk cId="3788931538" sldId="330"/>
            <ac:spMk id="9" creationId="{5C2ED9B5-5C1D-ABEE-F53F-D1CA93756497}"/>
          </ac:spMkLst>
        </pc:spChg>
        <pc:spChg chg="mod">
          <ac:chgData name="Nathan James Pacey" userId="e3aa6d9e-ecb6-4552-918d-cc5cdf86b2c4" providerId="ADAL" clId="{AB3D2D61-C147-48CD-A17F-98AB6A4E66D1}" dt="2025-06-10T12:03:04.424" v="2667" actId="1076"/>
          <ac:spMkLst>
            <pc:docMk/>
            <pc:sldMk cId="3788931538" sldId="330"/>
            <ac:spMk id="15" creationId="{C5DFC732-DF7A-6E91-D6A4-FE9EC834C4BE}"/>
          </ac:spMkLst>
        </pc:spChg>
        <pc:spChg chg="mod">
          <ac:chgData name="Nathan James Pacey" userId="e3aa6d9e-ecb6-4552-918d-cc5cdf86b2c4" providerId="ADAL" clId="{AB3D2D61-C147-48CD-A17F-98AB6A4E66D1}" dt="2025-06-10T12:03:04.424" v="2667" actId="1076"/>
          <ac:spMkLst>
            <pc:docMk/>
            <pc:sldMk cId="3788931538" sldId="330"/>
            <ac:spMk id="21" creationId="{55528F1D-D4F7-EA1B-A038-081E3AAB5D70}"/>
          </ac:spMkLst>
        </pc:spChg>
        <pc:spChg chg="mod">
          <ac:chgData name="Nathan James Pacey" userId="e3aa6d9e-ecb6-4552-918d-cc5cdf86b2c4" providerId="ADAL" clId="{AB3D2D61-C147-48CD-A17F-98AB6A4E66D1}" dt="2025-06-10T12:03:04.424" v="2667" actId="1076"/>
          <ac:spMkLst>
            <pc:docMk/>
            <pc:sldMk cId="3788931538" sldId="330"/>
            <ac:spMk id="23" creationId="{EA8D20B7-7C9C-D0C0-B3D9-584E882D6607}"/>
          </ac:spMkLst>
        </pc:spChg>
        <pc:spChg chg="mod">
          <ac:chgData name="Nathan James Pacey" userId="e3aa6d9e-ecb6-4552-918d-cc5cdf86b2c4" providerId="ADAL" clId="{AB3D2D61-C147-48CD-A17F-98AB6A4E66D1}" dt="2025-06-10T12:03:04.424" v="2667" actId="1076"/>
          <ac:spMkLst>
            <pc:docMk/>
            <pc:sldMk cId="3788931538" sldId="330"/>
            <ac:spMk id="24" creationId="{28161A7C-C011-A9F1-4600-99CE6C963C7B}"/>
          </ac:spMkLst>
        </pc:spChg>
        <pc:spChg chg="mod">
          <ac:chgData name="Nathan James Pacey" userId="e3aa6d9e-ecb6-4552-918d-cc5cdf86b2c4" providerId="ADAL" clId="{AB3D2D61-C147-48CD-A17F-98AB6A4E66D1}" dt="2025-06-10T12:03:04.424" v="2667" actId="1076"/>
          <ac:spMkLst>
            <pc:docMk/>
            <pc:sldMk cId="3788931538" sldId="330"/>
            <ac:spMk id="27" creationId="{9ADE26EB-BB90-84C2-CD35-1B76E6074E70}"/>
          </ac:spMkLst>
        </pc:spChg>
        <pc:spChg chg="mod">
          <ac:chgData name="Nathan James Pacey" userId="e3aa6d9e-ecb6-4552-918d-cc5cdf86b2c4" providerId="ADAL" clId="{AB3D2D61-C147-48CD-A17F-98AB6A4E66D1}" dt="2025-06-10T12:03:04.424" v="2667" actId="1076"/>
          <ac:spMkLst>
            <pc:docMk/>
            <pc:sldMk cId="3788931538" sldId="330"/>
            <ac:spMk id="30" creationId="{2C293E7B-DDCE-171E-45CD-966D1E8049F9}"/>
          </ac:spMkLst>
        </pc:spChg>
        <pc:spChg chg="mod">
          <ac:chgData name="Nathan James Pacey" userId="e3aa6d9e-ecb6-4552-918d-cc5cdf86b2c4" providerId="ADAL" clId="{AB3D2D61-C147-48CD-A17F-98AB6A4E66D1}" dt="2025-06-10T12:03:04.424" v="2667" actId="1076"/>
          <ac:spMkLst>
            <pc:docMk/>
            <pc:sldMk cId="3788931538" sldId="330"/>
            <ac:spMk id="31" creationId="{801B0C2D-6381-F790-5FD6-8780385582BC}"/>
          </ac:spMkLst>
        </pc:spChg>
        <pc:spChg chg="add mod">
          <ac:chgData name="Nathan James Pacey" userId="e3aa6d9e-ecb6-4552-918d-cc5cdf86b2c4" providerId="ADAL" clId="{AB3D2D61-C147-48CD-A17F-98AB6A4E66D1}" dt="2025-06-10T11:35:37.089" v="2344"/>
          <ac:spMkLst>
            <pc:docMk/>
            <pc:sldMk cId="3788931538" sldId="330"/>
            <ac:spMk id="35" creationId="{E7C4C10F-F259-E138-988A-CC3FF7ADC893}"/>
          </ac:spMkLst>
        </pc:spChg>
        <pc:spChg chg="mod">
          <ac:chgData name="Nathan James Pacey" userId="e3aa6d9e-ecb6-4552-918d-cc5cdf86b2c4" providerId="ADAL" clId="{AB3D2D61-C147-48CD-A17F-98AB6A4E66D1}" dt="2025-06-10T12:03:04.424" v="2667" actId="1076"/>
          <ac:spMkLst>
            <pc:docMk/>
            <pc:sldMk cId="3788931538" sldId="330"/>
            <ac:spMk id="36" creationId="{23A8BC07-8C3B-3787-5DB3-3ACCFAD2EED9}"/>
          </ac:spMkLst>
        </pc:spChg>
        <pc:spChg chg="add mod">
          <ac:chgData name="Nathan James Pacey" userId="e3aa6d9e-ecb6-4552-918d-cc5cdf86b2c4" providerId="ADAL" clId="{AB3D2D61-C147-48CD-A17F-98AB6A4E66D1}" dt="2025-06-10T12:03:06.144" v="2668"/>
          <ac:spMkLst>
            <pc:docMk/>
            <pc:sldMk cId="3788931538" sldId="330"/>
            <ac:spMk id="39" creationId="{557D1191-F4C5-A94B-0968-9907ED0E5DCC}"/>
          </ac:spMkLst>
        </pc:spChg>
        <pc:cxnChg chg="mod">
          <ac:chgData name="Nathan James Pacey" userId="e3aa6d9e-ecb6-4552-918d-cc5cdf86b2c4" providerId="ADAL" clId="{AB3D2D61-C147-48CD-A17F-98AB6A4E66D1}" dt="2025-06-09T13:25:08.034" v="959" actId="1582"/>
          <ac:cxnSpMkLst>
            <pc:docMk/>
            <pc:sldMk cId="3788931538" sldId="330"/>
            <ac:cxnSpMk id="28" creationId="{3044CFE4-D467-95F7-5A2D-70FEEFFE8B54}"/>
          </ac:cxnSpMkLst>
        </pc:cxnChg>
      </pc:sldChg>
      <pc:sldChg chg="addSp delSp modSp add mod modAnim">
        <pc:chgData name="Nathan James Pacey" userId="e3aa6d9e-ecb6-4552-918d-cc5cdf86b2c4" providerId="ADAL" clId="{AB3D2D61-C147-48CD-A17F-98AB6A4E66D1}" dt="2025-06-10T11:36:25.527" v="2365"/>
        <pc:sldMkLst>
          <pc:docMk/>
          <pc:sldMk cId="2660868958" sldId="331"/>
        </pc:sldMkLst>
        <pc:spChg chg="add mod">
          <ac:chgData name="Nathan James Pacey" userId="e3aa6d9e-ecb6-4552-918d-cc5cdf86b2c4" providerId="ADAL" clId="{AB3D2D61-C147-48CD-A17F-98AB6A4E66D1}" dt="2025-06-09T13:53:57.922" v="1131" actId="404"/>
          <ac:spMkLst>
            <pc:docMk/>
            <pc:sldMk cId="2660868958" sldId="331"/>
            <ac:spMk id="15" creationId="{0037E18A-79EA-4260-6E48-144DBBE0EFE6}"/>
          </ac:spMkLst>
        </pc:spChg>
        <pc:spChg chg="add mod">
          <ac:chgData name="Nathan James Pacey" userId="e3aa6d9e-ecb6-4552-918d-cc5cdf86b2c4" providerId="ADAL" clId="{AB3D2D61-C147-48CD-A17F-98AB6A4E66D1}" dt="2025-06-09T12:23:58.886" v="931" actId="14100"/>
          <ac:spMkLst>
            <pc:docMk/>
            <pc:sldMk cId="2660868958" sldId="331"/>
            <ac:spMk id="25" creationId="{95BF1DA9-2505-CEAF-E448-392BF10C11CF}"/>
          </ac:spMkLst>
        </pc:spChg>
        <pc:spChg chg="add mod">
          <ac:chgData name="Nathan James Pacey" userId="e3aa6d9e-ecb6-4552-918d-cc5cdf86b2c4" providerId="ADAL" clId="{AB3D2D61-C147-48CD-A17F-98AB6A4E66D1}" dt="2025-06-09T12:23:28.484" v="923" actId="1076"/>
          <ac:spMkLst>
            <pc:docMk/>
            <pc:sldMk cId="2660868958" sldId="331"/>
            <ac:spMk id="33" creationId="{D41792B4-E155-2197-5B29-5074FD4DC93E}"/>
          </ac:spMkLst>
        </pc:spChg>
        <pc:spChg chg="add mod">
          <ac:chgData name="Nathan James Pacey" userId="e3aa6d9e-ecb6-4552-918d-cc5cdf86b2c4" providerId="ADAL" clId="{AB3D2D61-C147-48CD-A17F-98AB6A4E66D1}" dt="2025-06-09T12:23:37.898" v="927" actId="1076"/>
          <ac:spMkLst>
            <pc:docMk/>
            <pc:sldMk cId="2660868958" sldId="331"/>
            <ac:spMk id="34" creationId="{2D1CF973-200D-7501-7564-BE2D8B16C9A9}"/>
          </ac:spMkLst>
        </pc:spChg>
        <pc:spChg chg="add mod">
          <ac:chgData name="Nathan James Pacey" userId="e3aa6d9e-ecb6-4552-918d-cc5cdf86b2c4" providerId="ADAL" clId="{AB3D2D61-C147-48CD-A17F-98AB6A4E66D1}" dt="2025-06-09T13:52:30.443" v="1098"/>
          <ac:spMkLst>
            <pc:docMk/>
            <pc:sldMk cId="2660868958" sldId="331"/>
            <ac:spMk id="39" creationId="{29EFF050-81BF-F94C-7BB2-14F900DE29F5}"/>
          </ac:spMkLst>
        </pc:spChg>
        <pc:spChg chg="add mod">
          <ac:chgData name="Nathan James Pacey" userId="e3aa6d9e-ecb6-4552-918d-cc5cdf86b2c4" providerId="ADAL" clId="{AB3D2D61-C147-48CD-A17F-98AB6A4E66D1}" dt="2025-06-10T11:36:25.527" v="2365"/>
          <ac:spMkLst>
            <pc:docMk/>
            <pc:sldMk cId="2660868958" sldId="331"/>
            <ac:spMk id="40" creationId="{3BC04659-FBCD-95E0-1C3B-F01D55C4D41D}"/>
          </ac:spMkLst>
        </pc:spChg>
        <pc:picChg chg="add mod">
          <ac:chgData name="Nathan James Pacey" userId="e3aa6d9e-ecb6-4552-918d-cc5cdf86b2c4" providerId="ADAL" clId="{AB3D2D61-C147-48CD-A17F-98AB6A4E66D1}" dt="2025-06-09T12:12:23.497" v="813"/>
          <ac:picMkLst>
            <pc:docMk/>
            <pc:sldMk cId="2660868958" sldId="331"/>
            <ac:picMk id="13" creationId="{CA9BDCEA-93D3-B84D-2EA7-18E65FF6B2CB}"/>
          </ac:picMkLst>
        </pc:picChg>
        <pc:picChg chg="add mod">
          <ac:chgData name="Nathan James Pacey" userId="e3aa6d9e-ecb6-4552-918d-cc5cdf86b2c4" providerId="ADAL" clId="{AB3D2D61-C147-48CD-A17F-98AB6A4E66D1}" dt="2025-06-09T12:14:22.533" v="838" actId="1076"/>
          <ac:picMkLst>
            <pc:docMk/>
            <pc:sldMk cId="2660868958" sldId="331"/>
            <ac:picMk id="16" creationId="{2ECDBA09-5FA5-9A1A-17ED-A91B783845AE}"/>
          </ac:picMkLst>
        </pc:picChg>
        <pc:picChg chg="add mod">
          <ac:chgData name="Nathan James Pacey" userId="e3aa6d9e-ecb6-4552-918d-cc5cdf86b2c4" providerId="ADAL" clId="{AB3D2D61-C147-48CD-A17F-98AB6A4E66D1}" dt="2025-06-09T12:14:20.535" v="837" actId="1076"/>
          <ac:picMkLst>
            <pc:docMk/>
            <pc:sldMk cId="2660868958" sldId="331"/>
            <ac:picMk id="17" creationId="{E8D2E781-46DB-E37B-A472-7D3D4590669A}"/>
          </ac:picMkLst>
        </pc:picChg>
        <pc:picChg chg="add mod">
          <ac:chgData name="Nathan James Pacey" userId="e3aa6d9e-ecb6-4552-918d-cc5cdf86b2c4" providerId="ADAL" clId="{AB3D2D61-C147-48CD-A17F-98AB6A4E66D1}" dt="2025-06-09T12:13:12.205" v="826" actId="1076"/>
          <ac:picMkLst>
            <pc:docMk/>
            <pc:sldMk cId="2660868958" sldId="331"/>
            <ac:picMk id="18" creationId="{F8673E1D-88E0-5A91-E190-876BB9869539}"/>
          </ac:picMkLst>
        </pc:picChg>
        <pc:picChg chg="add mod">
          <ac:chgData name="Nathan James Pacey" userId="e3aa6d9e-ecb6-4552-918d-cc5cdf86b2c4" providerId="ADAL" clId="{AB3D2D61-C147-48CD-A17F-98AB6A4E66D1}" dt="2025-06-09T12:13:05.012" v="824" actId="1076"/>
          <ac:picMkLst>
            <pc:docMk/>
            <pc:sldMk cId="2660868958" sldId="331"/>
            <ac:picMk id="19" creationId="{E654302C-2DE0-1C77-8D6D-F1B93F1BBE4E}"/>
          </ac:picMkLst>
        </pc:picChg>
        <pc:picChg chg="add mod">
          <ac:chgData name="Nathan James Pacey" userId="e3aa6d9e-ecb6-4552-918d-cc5cdf86b2c4" providerId="ADAL" clId="{AB3D2D61-C147-48CD-A17F-98AB6A4E66D1}" dt="2025-06-09T12:23:32.214" v="926" actId="1076"/>
          <ac:picMkLst>
            <pc:docMk/>
            <pc:sldMk cId="2660868958" sldId="331"/>
            <ac:picMk id="20" creationId="{CCC24107-3C69-F68E-4562-1E27499460A2}"/>
          </ac:picMkLst>
        </pc:picChg>
        <pc:picChg chg="add mod">
          <ac:chgData name="Nathan James Pacey" userId="e3aa6d9e-ecb6-4552-918d-cc5cdf86b2c4" providerId="ADAL" clId="{AB3D2D61-C147-48CD-A17F-98AB6A4E66D1}" dt="2025-06-09T12:15:54.597" v="849" actId="1076"/>
          <ac:picMkLst>
            <pc:docMk/>
            <pc:sldMk cId="2660868958" sldId="331"/>
            <ac:picMk id="22" creationId="{E5E976E1-D3B2-488F-960F-48B4A1140E5A}"/>
          </ac:picMkLst>
        </pc:picChg>
        <pc:picChg chg="add mod modCrop">
          <ac:chgData name="Nathan James Pacey" userId="e3aa6d9e-ecb6-4552-918d-cc5cdf86b2c4" providerId="ADAL" clId="{AB3D2D61-C147-48CD-A17F-98AB6A4E66D1}" dt="2025-06-09T12:17:30.581" v="868" actId="1076"/>
          <ac:picMkLst>
            <pc:docMk/>
            <pc:sldMk cId="2660868958" sldId="331"/>
            <ac:picMk id="23" creationId="{70609624-CEE5-B232-08B2-0D471B253072}"/>
          </ac:picMkLst>
        </pc:picChg>
        <pc:picChg chg="add mod modCrop">
          <ac:chgData name="Nathan James Pacey" userId="e3aa6d9e-ecb6-4552-918d-cc5cdf86b2c4" providerId="ADAL" clId="{AB3D2D61-C147-48CD-A17F-98AB6A4E66D1}" dt="2025-06-09T12:17:14.848" v="867" actId="1076"/>
          <ac:picMkLst>
            <pc:docMk/>
            <pc:sldMk cId="2660868958" sldId="331"/>
            <ac:picMk id="24" creationId="{529BCC76-9F3D-CA25-A0C2-BA3DBF4BACF7}"/>
          </ac:picMkLst>
        </pc:picChg>
        <pc:picChg chg="add mod ord">
          <ac:chgData name="Nathan James Pacey" userId="e3aa6d9e-ecb6-4552-918d-cc5cdf86b2c4" providerId="ADAL" clId="{AB3D2D61-C147-48CD-A17F-98AB6A4E66D1}" dt="2025-06-09T12:21:28.832" v="914" actId="14100"/>
          <ac:picMkLst>
            <pc:docMk/>
            <pc:sldMk cId="2660868958" sldId="331"/>
            <ac:picMk id="27" creationId="{8C6A0217-E2AB-C89B-648B-BD12135080E2}"/>
          </ac:picMkLst>
        </pc:picChg>
        <pc:cxnChg chg="add mod">
          <ac:chgData name="Nathan James Pacey" userId="e3aa6d9e-ecb6-4552-918d-cc5cdf86b2c4" providerId="ADAL" clId="{AB3D2D61-C147-48CD-A17F-98AB6A4E66D1}" dt="2025-06-09T12:24:53.449" v="938" actId="14100"/>
          <ac:cxnSpMkLst>
            <pc:docMk/>
            <pc:sldMk cId="2660868958" sldId="331"/>
            <ac:cxnSpMk id="37" creationId="{8E42278F-E8F4-CC44-6860-E8E4377A3DC1}"/>
          </ac:cxnSpMkLst>
        </pc:cxnChg>
      </pc:sldChg>
      <pc:sldChg chg="addSp delSp modSp add mod delAnim">
        <pc:chgData name="Nathan James Pacey" userId="e3aa6d9e-ecb6-4552-918d-cc5cdf86b2c4" providerId="ADAL" clId="{AB3D2D61-C147-48CD-A17F-98AB6A4E66D1}" dt="2025-06-10T11:36:27.304" v="2366"/>
        <pc:sldMkLst>
          <pc:docMk/>
          <pc:sldMk cId="3908312052" sldId="332"/>
        </pc:sldMkLst>
        <pc:spChg chg="add mod">
          <ac:chgData name="Nathan James Pacey" userId="e3aa6d9e-ecb6-4552-918d-cc5cdf86b2c4" providerId="ADAL" clId="{AB3D2D61-C147-48CD-A17F-98AB6A4E66D1}" dt="2025-06-10T11:36:27.304" v="2366"/>
          <ac:spMkLst>
            <pc:docMk/>
            <pc:sldMk cId="3908312052" sldId="332"/>
            <ac:spMk id="5" creationId="{D190C8A9-29DB-D883-23D1-A9FBC739C75D}"/>
          </ac:spMkLst>
        </pc:spChg>
        <pc:spChg chg="mod">
          <ac:chgData name="Nathan James Pacey" userId="e3aa6d9e-ecb6-4552-918d-cc5cdf86b2c4" providerId="ADAL" clId="{AB3D2D61-C147-48CD-A17F-98AB6A4E66D1}" dt="2025-06-09T13:36:30.818" v="1033" actId="14100"/>
          <ac:spMkLst>
            <pc:docMk/>
            <pc:sldMk cId="3908312052" sldId="332"/>
            <ac:spMk id="15" creationId="{69A42A8B-3FE8-05AE-3560-7E5AE496A3AB}"/>
          </ac:spMkLst>
        </pc:spChg>
        <pc:picChg chg="add mod">
          <ac:chgData name="Nathan James Pacey" userId="e3aa6d9e-ecb6-4552-918d-cc5cdf86b2c4" providerId="ADAL" clId="{AB3D2D61-C147-48CD-A17F-98AB6A4E66D1}" dt="2025-06-09T13:35:52.947" v="1027" actId="1076"/>
          <ac:picMkLst>
            <pc:docMk/>
            <pc:sldMk cId="3908312052" sldId="332"/>
            <ac:picMk id="3" creationId="{AB4492FE-45FD-F7BD-25D6-2775F7A8E1F2}"/>
          </ac:picMkLst>
        </pc:picChg>
      </pc:sldChg>
      <pc:sldChg chg="addSp modSp add mod">
        <pc:chgData name="Nathan James Pacey" userId="e3aa6d9e-ecb6-4552-918d-cc5cdf86b2c4" providerId="ADAL" clId="{AB3D2D61-C147-48CD-A17F-98AB6A4E66D1}" dt="2025-06-10T11:41:04.401" v="2390"/>
        <pc:sldMkLst>
          <pc:docMk/>
          <pc:sldMk cId="3792805387" sldId="333"/>
        </pc:sldMkLst>
        <pc:spChg chg="add mod">
          <ac:chgData name="Nathan James Pacey" userId="e3aa6d9e-ecb6-4552-918d-cc5cdf86b2c4" providerId="ADAL" clId="{AB3D2D61-C147-48CD-A17F-98AB6A4E66D1}" dt="2025-06-10T11:36:29.517" v="2367"/>
          <ac:spMkLst>
            <pc:docMk/>
            <pc:sldMk cId="3792805387" sldId="333"/>
            <ac:spMk id="5" creationId="{584B8A03-C0E5-C42E-B151-A8C164AFF7E6}"/>
          </ac:spMkLst>
        </pc:spChg>
        <pc:spChg chg="add mod">
          <ac:chgData name="Nathan James Pacey" userId="e3aa6d9e-ecb6-4552-918d-cc5cdf86b2c4" providerId="ADAL" clId="{AB3D2D61-C147-48CD-A17F-98AB6A4E66D1}" dt="2025-06-10T11:41:04.401" v="2390"/>
          <ac:spMkLst>
            <pc:docMk/>
            <pc:sldMk cId="3792805387" sldId="333"/>
            <ac:spMk id="6" creationId="{77FBDE64-843D-5B88-A8CF-B0B68E0EE1C4}"/>
          </ac:spMkLst>
        </pc:spChg>
        <pc:spChg chg="mod">
          <ac:chgData name="Nathan James Pacey" userId="e3aa6d9e-ecb6-4552-918d-cc5cdf86b2c4" providerId="ADAL" clId="{AB3D2D61-C147-48CD-A17F-98AB6A4E66D1}" dt="2025-06-10T11:41:02.282" v="2389" actId="20577"/>
          <ac:spMkLst>
            <pc:docMk/>
            <pc:sldMk cId="3792805387" sldId="333"/>
            <ac:spMk id="15" creationId="{EC084AC4-823E-9D82-47C2-49CAD15CC476}"/>
          </ac:spMkLst>
        </pc:spChg>
        <pc:picChg chg="mod">
          <ac:chgData name="Nathan James Pacey" userId="e3aa6d9e-ecb6-4552-918d-cc5cdf86b2c4" providerId="ADAL" clId="{AB3D2D61-C147-48CD-A17F-98AB6A4E66D1}" dt="2025-06-09T13:45:41.831" v="1044" actId="1076"/>
          <ac:picMkLst>
            <pc:docMk/>
            <pc:sldMk cId="3792805387" sldId="333"/>
            <ac:picMk id="3" creationId="{117725B9-6F04-7682-DD33-4B7D477E25F3}"/>
          </ac:picMkLst>
        </pc:picChg>
        <pc:picChg chg="add mod">
          <ac:chgData name="Nathan James Pacey" userId="e3aa6d9e-ecb6-4552-918d-cc5cdf86b2c4" providerId="ADAL" clId="{AB3D2D61-C147-48CD-A17F-98AB6A4E66D1}" dt="2025-06-09T13:49:54.797" v="1059" actId="1076"/>
          <ac:picMkLst>
            <pc:docMk/>
            <pc:sldMk cId="3792805387" sldId="333"/>
            <ac:picMk id="4" creationId="{C7DAE133-0546-668F-F793-089BED461703}"/>
          </ac:picMkLst>
        </pc:picChg>
      </pc:sldChg>
      <pc:sldChg chg="addSp delSp modSp mod">
        <pc:chgData name="Nathan James Pacey" userId="e3aa6d9e-ecb6-4552-918d-cc5cdf86b2c4" providerId="ADAL" clId="{AB3D2D61-C147-48CD-A17F-98AB6A4E66D1}" dt="2025-06-10T12:01:49.129" v="2616"/>
        <pc:sldMkLst>
          <pc:docMk/>
          <pc:sldMk cId="3278657240" sldId="335"/>
        </pc:sldMkLst>
        <pc:spChg chg="add mod">
          <ac:chgData name="Nathan James Pacey" userId="e3aa6d9e-ecb6-4552-918d-cc5cdf86b2c4" providerId="ADAL" clId="{AB3D2D61-C147-48CD-A17F-98AB6A4E66D1}" dt="2025-06-10T11:35:20.164" v="2340"/>
          <ac:spMkLst>
            <pc:docMk/>
            <pc:sldMk cId="3278657240" sldId="335"/>
            <ac:spMk id="6" creationId="{8320B5C5-379F-A8AD-8A40-3B5FE9915568}"/>
          </ac:spMkLst>
        </pc:spChg>
        <pc:spChg chg="add mod">
          <ac:chgData name="Nathan James Pacey" userId="e3aa6d9e-ecb6-4552-918d-cc5cdf86b2c4" providerId="ADAL" clId="{AB3D2D61-C147-48CD-A17F-98AB6A4E66D1}" dt="2025-06-10T12:01:49.129" v="2616"/>
          <ac:spMkLst>
            <pc:docMk/>
            <pc:sldMk cId="3278657240" sldId="335"/>
            <ac:spMk id="12" creationId="{26CF1D3F-A782-19E3-C752-1E68F3DF4D9F}"/>
          </ac:spMkLst>
        </pc:spChg>
      </pc:sldChg>
      <pc:sldChg chg="addSp delSp modSp add mod">
        <pc:chgData name="Nathan James Pacey" userId="e3aa6d9e-ecb6-4552-918d-cc5cdf86b2c4" providerId="ADAL" clId="{AB3D2D61-C147-48CD-A17F-98AB6A4E66D1}" dt="2025-06-10T11:36:31.285" v="2368"/>
        <pc:sldMkLst>
          <pc:docMk/>
          <pc:sldMk cId="132648695" sldId="336"/>
        </pc:sldMkLst>
        <pc:spChg chg="add mod">
          <ac:chgData name="Nathan James Pacey" userId="e3aa6d9e-ecb6-4552-918d-cc5cdf86b2c4" providerId="ADAL" clId="{AB3D2D61-C147-48CD-A17F-98AB6A4E66D1}" dt="2025-06-10T11:36:31.285" v="2368"/>
          <ac:spMkLst>
            <pc:docMk/>
            <pc:sldMk cId="132648695" sldId="336"/>
            <ac:spMk id="6" creationId="{3E6546E4-AC23-939D-40D2-CBEA87EB0AEF}"/>
          </ac:spMkLst>
        </pc:spChg>
        <pc:spChg chg="mod">
          <ac:chgData name="Nathan James Pacey" userId="e3aa6d9e-ecb6-4552-918d-cc5cdf86b2c4" providerId="ADAL" clId="{AB3D2D61-C147-48CD-A17F-98AB6A4E66D1}" dt="2025-06-09T13:51:12.133" v="1080" actId="20577"/>
          <ac:spMkLst>
            <pc:docMk/>
            <pc:sldMk cId="132648695" sldId="336"/>
            <ac:spMk id="15" creationId="{34EC1331-6BB6-F139-FDC7-0A0F24C745E2}"/>
          </ac:spMkLst>
        </pc:spChg>
        <pc:picChg chg="add mod">
          <ac:chgData name="Nathan James Pacey" userId="e3aa6d9e-ecb6-4552-918d-cc5cdf86b2c4" providerId="ADAL" clId="{AB3D2D61-C147-48CD-A17F-98AB6A4E66D1}" dt="2025-06-09T13:50:40.982" v="1076" actId="1076"/>
          <ac:picMkLst>
            <pc:docMk/>
            <pc:sldMk cId="132648695" sldId="336"/>
            <ac:picMk id="5" creationId="{4FAD04F7-1DBA-47F5-2CC1-22DC51C6D585}"/>
          </ac:picMkLst>
        </pc:picChg>
      </pc:sldChg>
      <pc:sldChg chg="addSp modSp add mod setBg modNotes">
        <pc:chgData name="Nathan James Pacey" userId="e3aa6d9e-ecb6-4552-918d-cc5cdf86b2c4" providerId="ADAL" clId="{AB3D2D61-C147-48CD-A17F-98AB6A4E66D1}" dt="2025-06-10T11:36:33.380" v="2369"/>
        <pc:sldMkLst>
          <pc:docMk/>
          <pc:sldMk cId="2391546330" sldId="337"/>
        </pc:sldMkLst>
        <pc:spChg chg="add mod">
          <ac:chgData name="Nathan James Pacey" userId="e3aa6d9e-ecb6-4552-918d-cc5cdf86b2c4" providerId="ADAL" clId="{AB3D2D61-C147-48CD-A17F-98AB6A4E66D1}" dt="2025-06-10T11:36:33.380" v="2369"/>
          <ac:spMkLst>
            <pc:docMk/>
            <pc:sldMk cId="2391546330" sldId="337"/>
            <ac:spMk id="2" creationId="{B7091E6F-38A6-FA8D-98B7-BA45C09F7B49}"/>
          </ac:spMkLst>
        </pc:spChg>
        <pc:spChg chg="mod">
          <ac:chgData name="Nathan James Pacey" userId="e3aa6d9e-ecb6-4552-918d-cc5cdf86b2c4" providerId="ADAL" clId="{AB3D2D61-C147-48CD-A17F-98AB6A4E66D1}" dt="2025-06-09T13:55:06.637" v="1150" actId="20577"/>
          <ac:spMkLst>
            <pc:docMk/>
            <pc:sldMk cId="2391546330" sldId="337"/>
            <ac:spMk id="289" creationId="{CD1062F3-413D-46AA-0B30-A590D67B315F}"/>
          </ac:spMkLst>
        </pc:spChg>
        <pc:spChg chg="mod">
          <ac:chgData name="Nathan James Pacey" userId="e3aa6d9e-ecb6-4552-918d-cc5cdf86b2c4" providerId="ADAL" clId="{AB3D2D61-C147-48CD-A17F-98AB6A4E66D1}" dt="2025-06-09T13:55:00.216" v="1134" actId="20577"/>
          <ac:spMkLst>
            <pc:docMk/>
            <pc:sldMk cId="2391546330" sldId="337"/>
            <ac:spMk id="290" creationId="{5944AF9E-DCDD-FDAA-9275-2219BB272861}"/>
          </ac:spMkLst>
        </pc:spChg>
        <pc:spChg chg="mod">
          <ac:chgData name="Nathan James Pacey" userId="e3aa6d9e-ecb6-4552-918d-cc5cdf86b2c4" providerId="ADAL" clId="{AB3D2D61-C147-48CD-A17F-98AB6A4E66D1}" dt="2025-06-09T13:56:13.615" v="1159" actId="1076"/>
          <ac:spMkLst>
            <pc:docMk/>
            <pc:sldMk cId="2391546330" sldId="337"/>
            <ac:spMk id="291" creationId="{813C6862-B6B3-369A-C289-2C49B853E419}"/>
          </ac:spMkLst>
        </pc:spChg>
      </pc:sldChg>
      <pc:sldChg chg="addSp modSp mod">
        <pc:chgData name="Nathan James Pacey" userId="e3aa6d9e-ecb6-4552-918d-cc5cdf86b2c4" providerId="ADAL" clId="{AB3D2D61-C147-48CD-A17F-98AB6A4E66D1}" dt="2025-06-10T11:35:32.449" v="2342" actId="1076"/>
        <pc:sldMkLst>
          <pc:docMk/>
          <pc:sldMk cId="171396410" sldId="338"/>
        </pc:sldMkLst>
        <pc:spChg chg="add mod">
          <ac:chgData name="Nathan James Pacey" userId="e3aa6d9e-ecb6-4552-918d-cc5cdf86b2c4" providerId="ADAL" clId="{AB3D2D61-C147-48CD-A17F-98AB6A4E66D1}" dt="2025-06-10T11:35:32.449" v="2342" actId="1076"/>
          <ac:spMkLst>
            <pc:docMk/>
            <pc:sldMk cId="171396410" sldId="338"/>
            <ac:spMk id="5" creationId="{C59ADA13-AB24-0D36-EEEA-A5E5B1541B1F}"/>
          </ac:spMkLst>
        </pc:spChg>
      </pc:sldChg>
      <pc:sldChg chg="addSp modSp mod">
        <pc:chgData name="Nathan James Pacey" userId="e3aa6d9e-ecb6-4552-918d-cc5cdf86b2c4" providerId="ADAL" clId="{AB3D2D61-C147-48CD-A17F-98AB6A4E66D1}" dt="2025-06-10T11:58:48.073" v="2574" actId="20577"/>
        <pc:sldMkLst>
          <pc:docMk/>
          <pc:sldMk cId="4149576736" sldId="339"/>
        </pc:sldMkLst>
        <pc:spChg chg="add mod">
          <ac:chgData name="Nathan James Pacey" userId="e3aa6d9e-ecb6-4552-918d-cc5cdf86b2c4" providerId="ADAL" clId="{AB3D2D61-C147-48CD-A17F-98AB6A4E66D1}" dt="2025-06-10T11:35:39.570" v="2345"/>
          <ac:spMkLst>
            <pc:docMk/>
            <pc:sldMk cId="4149576736" sldId="339"/>
            <ac:spMk id="2" creationId="{0A676762-1217-8DBE-1C4B-85E1F6CA5453}"/>
          </ac:spMkLst>
        </pc:spChg>
        <pc:spChg chg="mod">
          <ac:chgData name="Nathan James Pacey" userId="e3aa6d9e-ecb6-4552-918d-cc5cdf86b2c4" providerId="ADAL" clId="{AB3D2D61-C147-48CD-A17F-98AB6A4E66D1}" dt="2025-06-10T11:58:48.073" v="2574" actId="20577"/>
          <ac:spMkLst>
            <pc:docMk/>
            <pc:sldMk cId="4149576736" sldId="339"/>
            <ac:spMk id="291" creationId="{3D7A4BF8-B87E-DC30-712F-E4743FF65ED3}"/>
          </ac:spMkLst>
        </pc:spChg>
        <pc:picChg chg="mod modCrop">
          <ac:chgData name="Nathan James Pacey" userId="e3aa6d9e-ecb6-4552-918d-cc5cdf86b2c4" providerId="ADAL" clId="{AB3D2D61-C147-48CD-A17F-98AB6A4E66D1}" dt="2025-06-10T11:51:58.531" v="2473" actId="732"/>
          <ac:picMkLst>
            <pc:docMk/>
            <pc:sldMk cId="4149576736" sldId="339"/>
            <ac:picMk id="292" creationId="{BE503632-F7A7-4072-8836-2B58E40B2D1A}"/>
          </ac:picMkLst>
        </pc:picChg>
      </pc:sldChg>
      <pc:sldChg chg="addSp modSp">
        <pc:chgData name="Nathan James Pacey" userId="e3aa6d9e-ecb6-4552-918d-cc5cdf86b2c4" providerId="ADAL" clId="{AB3D2D61-C147-48CD-A17F-98AB6A4E66D1}" dt="2025-06-10T11:35:42.301" v="2346"/>
        <pc:sldMkLst>
          <pc:docMk/>
          <pc:sldMk cId="122533569" sldId="340"/>
        </pc:sldMkLst>
        <pc:spChg chg="add mod">
          <ac:chgData name="Nathan James Pacey" userId="e3aa6d9e-ecb6-4552-918d-cc5cdf86b2c4" providerId="ADAL" clId="{AB3D2D61-C147-48CD-A17F-98AB6A4E66D1}" dt="2025-06-10T11:35:42.301" v="2346"/>
          <ac:spMkLst>
            <pc:docMk/>
            <pc:sldMk cId="122533569" sldId="340"/>
            <ac:spMk id="2" creationId="{4845BB6B-9664-E900-677F-1F8AEA853EF1}"/>
          </ac:spMkLst>
        </pc:spChg>
      </pc:sldChg>
      <pc:sldChg chg="addSp delSp modSp add mod ord">
        <pc:chgData name="Nathan James Pacey" userId="e3aa6d9e-ecb6-4552-918d-cc5cdf86b2c4" providerId="ADAL" clId="{AB3D2D61-C147-48CD-A17F-98AB6A4E66D1}" dt="2025-06-11T10:06:33.707" v="3914" actId="20577"/>
        <pc:sldMkLst>
          <pc:docMk/>
          <pc:sldMk cId="3164052364" sldId="341"/>
        </pc:sldMkLst>
        <pc:spChg chg="add mod">
          <ac:chgData name="Nathan James Pacey" userId="e3aa6d9e-ecb6-4552-918d-cc5cdf86b2c4" providerId="ADAL" clId="{AB3D2D61-C147-48CD-A17F-98AB6A4E66D1}" dt="2025-06-11T10:06:27.543" v="3913" actId="20577"/>
          <ac:spMkLst>
            <pc:docMk/>
            <pc:sldMk cId="3164052364" sldId="341"/>
            <ac:spMk id="2" creationId="{42185741-C43B-331F-8896-57DAF4679BF9}"/>
          </ac:spMkLst>
        </pc:spChg>
        <pc:spChg chg="add mod">
          <ac:chgData name="Nathan James Pacey" userId="e3aa6d9e-ecb6-4552-918d-cc5cdf86b2c4" providerId="ADAL" clId="{AB3D2D61-C147-48CD-A17F-98AB6A4E66D1}" dt="2025-06-10T11:41:25.141" v="2392" actId="14100"/>
          <ac:spMkLst>
            <pc:docMk/>
            <pc:sldMk cId="3164052364" sldId="341"/>
            <ac:spMk id="13" creationId="{2D2F64F8-9BE2-7904-01AC-2BF44A085D00}"/>
          </ac:spMkLst>
        </pc:spChg>
        <pc:spChg chg="add mod">
          <ac:chgData name="Nathan James Pacey" userId="e3aa6d9e-ecb6-4552-918d-cc5cdf86b2c4" providerId="ADAL" clId="{AB3D2D61-C147-48CD-A17F-98AB6A4E66D1}" dt="2025-06-10T11:41:36.355" v="2395" actId="948"/>
          <ac:spMkLst>
            <pc:docMk/>
            <pc:sldMk cId="3164052364" sldId="341"/>
            <ac:spMk id="14" creationId="{85C74412-D33A-774B-585F-C64CB8D9690C}"/>
          </ac:spMkLst>
        </pc:spChg>
        <pc:spChg chg="add del mod">
          <ac:chgData name="Nathan James Pacey" userId="e3aa6d9e-ecb6-4552-918d-cc5cdf86b2c4" providerId="ADAL" clId="{AB3D2D61-C147-48CD-A17F-98AB6A4E66D1}" dt="2025-06-11T10:06:33.707" v="3914" actId="20577"/>
          <ac:spMkLst>
            <pc:docMk/>
            <pc:sldMk cId="3164052364" sldId="341"/>
            <ac:spMk id="16" creationId="{286F814A-2545-1F9D-1BFF-29DBC30E86D3}"/>
          </ac:spMkLst>
        </pc:spChg>
        <pc:spChg chg="add mod">
          <ac:chgData name="Nathan James Pacey" userId="e3aa6d9e-ecb6-4552-918d-cc5cdf86b2c4" providerId="ADAL" clId="{AB3D2D61-C147-48CD-A17F-98AB6A4E66D1}" dt="2025-06-10T11:36:35.309" v="2370"/>
          <ac:spMkLst>
            <pc:docMk/>
            <pc:sldMk cId="3164052364" sldId="341"/>
            <ac:spMk id="18" creationId="{9C840C18-D084-AEBD-2E99-DA36164A5655}"/>
          </ac:spMkLst>
        </pc:spChg>
        <pc:picChg chg="add mod">
          <ac:chgData name="Nathan James Pacey" userId="e3aa6d9e-ecb6-4552-918d-cc5cdf86b2c4" providerId="ADAL" clId="{AB3D2D61-C147-48CD-A17F-98AB6A4E66D1}" dt="2025-06-09T14:23:05.593" v="1291"/>
          <ac:picMkLst>
            <pc:docMk/>
            <pc:sldMk cId="3164052364" sldId="341"/>
            <ac:picMk id="12" creationId="{268D0FB8-5586-8461-1A13-CC879E7FDF38}"/>
          </ac:picMkLst>
        </pc:picChg>
        <pc:picChg chg="add mod">
          <ac:chgData name="Nathan James Pacey" userId="e3aa6d9e-ecb6-4552-918d-cc5cdf86b2c4" providerId="ADAL" clId="{AB3D2D61-C147-48CD-A17F-98AB6A4E66D1}" dt="2025-06-09T14:25:40.057" v="1341" actId="1076"/>
          <ac:picMkLst>
            <pc:docMk/>
            <pc:sldMk cId="3164052364" sldId="341"/>
            <ac:picMk id="15" creationId="{8807C156-C710-88ED-D600-EB65771B5098}"/>
          </ac:picMkLst>
        </pc:picChg>
        <pc:picChg chg="add mod modCrop">
          <ac:chgData name="Nathan James Pacey" userId="e3aa6d9e-ecb6-4552-918d-cc5cdf86b2c4" providerId="ADAL" clId="{AB3D2D61-C147-48CD-A17F-98AB6A4E66D1}" dt="2025-06-09T14:29:56.083" v="1347" actId="1076"/>
          <ac:picMkLst>
            <pc:docMk/>
            <pc:sldMk cId="3164052364" sldId="341"/>
            <ac:picMk id="17" creationId="{40C61A59-9153-ACBE-C3DF-6F01D0026160}"/>
          </ac:picMkLst>
        </pc:picChg>
      </pc:sldChg>
      <pc:sldChg chg="addSp modSp mod">
        <pc:chgData name="Nathan James Pacey" userId="e3aa6d9e-ecb6-4552-918d-cc5cdf86b2c4" providerId="ADAL" clId="{AB3D2D61-C147-48CD-A17F-98AB6A4E66D1}" dt="2025-06-10T12:05:53.202" v="2723" actId="20577"/>
        <pc:sldMkLst>
          <pc:docMk/>
          <pc:sldMk cId="1988547119" sldId="342"/>
        </pc:sldMkLst>
        <pc:spChg chg="add mod">
          <ac:chgData name="Nathan James Pacey" userId="e3aa6d9e-ecb6-4552-918d-cc5cdf86b2c4" providerId="ADAL" clId="{AB3D2D61-C147-48CD-A17F-98AB6A4E66D1}" dt="2025-06-10T12:05:53.202" v="2723" actId="20577"/>
          <ac:spMkLst>
            <pc:docMk/>
            <pc:sldMk cId="1988547119" sldId="342"/>
            <ac:spMk id="3" creationId="{CAF1FAB9-DA21-455D-5F40-A36E64B02880}"/>
          </ac:spMkLst>
        </pc:spChg>
        <pc:spChg chg="add mod">
          <ac:chgData name="Nathan James Pacey" userId="e3aa6d9e-ecb6-4552-918d-cc5cdf86b2c4" providerId="ADAL" clId="{AB3D2D61-C147-48CD-A17F-98AB6A4E66D1}" dt="2025-06-10T11:34:51.027" v="2331" actId="1076"/>
          <ac:spMkLst>
            <pc:docMk/>
            <pc:sldMk cId="1988547119" sldId="342"/>
            <ac:spMk id="4" creationId="{BFA2107B-7098-8C99-A1EB-DC7D2E04DA64}"/>
          </ac:spMkLst>
        </pc:spChg>
      </pc:sldChg>
      <pc:sldChg chg="addSp delSp modSp add mod modNotesTx">
        <pc:chgData name="Nathan James Pacey" userId="e3aa6d9e-ecb6-4552-918d-cc5cdf86b2c4" providerId="ADAL" clId="{AB3D2D61-C147-48CD-A17F-98AB6A4E66D1}" dt="2025-06-10T14:48:28.683" v="3821" actId="20577"/>
        <pc:sldMkLst>
          <pc:docMk/>
          <pc:sldMk cId="646881232" sldId="343"/>
        </pc:sldMkLst>
        <pc:spChg chg="add mod">
          <ac:chgData name="Nathan James Pacey" userId="e3aa6d9e-ecb6-4552-918d-cc5cdf86b2c4" providerId="ADAL" clId="{AB3D2D61-C147-48CD-A17F-98AB6A4E66D1}" dt="2025-06-10T11:36:37.214" v="2371"/>
          <ac:spMkLst>
            <pc:docMk/>
            <pc:sldMk cId="646881232" sldId="343"/>
            <ac:spMk id="2" creationId="{E58C8CE1-E8A3-5A26-A216-D1EECEFC72D4}"/>
          </ac:spMkLst>
        </pc:spChg>
        <pc:spChg chg="mod">
          <ac:chgData name="Nathan James Pacey" userId="e3aa6d9e-ecb6-4552-918d-cc5cdf86b2c4" providerId="ADAL" clId="{AB3D2D61-C147-48CD-A17F-98AB6A4E66D1}" dt="2025-06-09T14:33:36.529" v="1357" actId="1076"/>
          <ac:spMkLst>
            <pc:docMk/>
            <pc:sldMk cId="646881232" sldId="343"/>
            <ac:spMk id="13" creationId="{61EE2FB1-0B61-460D-E4E1-0891BE9E7C54}"/>
          </ac:spMkLst>
        </pc:spChg>
        <pc:spChg chg="mod">
          <ac:chgData name="Nathan James Pacey" userId="e3aa6d9e-ecb6-4552-918d-cc5cdf86b2c4" providerId="ADAL" clId="{AB3D2D61-C147-48CD-A17F-98AB6A4E66D1}" dt="2025-06-09T14:40:29.549" v="1386" actId="14100"/>
          <ac:spMkLst>
            <pc:docMk/>
            <pc:sldMk cId="646881232" sldId="343"/>
            <ac:spMk id="14" creationId="{DEBBCCF7-F4CA-BDBB-8EE1-E3995C525873}"/>
          </ac:spMkLst>
        </pc:spChg>
        <pc:picChg chg="add mod">
          <ac:chgData name="Nathan James Pacey" userId="e3aa6d9e-ecb6-4552-918d-cc5cdf86b2c4" providerId="ADAL" clId="{AB3D2D61-C147-48CD-A17F-98AB6A4E66D1}" dt="2025-06-09T14:48:30.317" v="1425" actId="1076"/>
          <ac:picMkLst>
            <pc:docMk/>
            <pc:sldMk cId="646881232" sldId="343"/>
            <ac:picMk id="11266" creationId="{C1C67CD9-FB29-C14E-5A0D-DE04E135DBBA}"/>
          </ac:picMkLst>
        </pc:picChg>
        <pc:picChg chg="add mod">
          <ac:chgData name="Nathan James Pacey" userId="e3aa6d9e-ecb6-4552-918d-cc5cdf86b2c4" providerId="ADAL" clId="{AB3D2D61-C147-48CD-A17F-98AB6A4E66D1}" dt="2025-06-09T14:47:20.049" v="1410" actId="1076"/>
          <ac:picMkLst>
            <pc:docMk/>
            <pc:sldMk cId="646881232" sldId="343"/>
            <ac:picMk id="11268" creationId="{A70823F8-FB08-1D57-1D71-BFA14994A2F0}"/>
          </ac:picMkLst>
        </pc:picChg>
        <pc:picChg chg="add mod">
          <ac:chgData name="Nathan James Pacey" userId="e3aa6d9e-ecb6-4552-918d-cc5cdf86b2c4" providerId="ADAL" clId="{AB3D2D61-C147-48CD-A17F-98AB6A4E66D1}" dt="2025-06-09T14:47:20.049" v="1410" actId="1076"/>
          <ac:picMkLst>
            <pc:docMk/>
            <pc:sldMk cId="646881232" sldId="343"/>
            <ac:picMk id="11272" creationId="{58FBFB0D-475F-5430-E596-9A08C963F4CD}"/>
          </ac:picMkLst>
        </pc:picChg>
        <pc:picChg chg="add mod">
          <ac:chgData name="Nathan James Pacey" userId="e3aa6d9e-ecb6-4552-918d-cc5cdf86b2c4" providerId="ADAL" clId="{AB3D2D61-C147-48CD-A17F-98AB6A4E66D1}" dt="2025-06-09T14:48:34.497" v="1426" actId="1076"/>
          <ac:picMkLst>
            <pc:docMk/>
            <pc:sldMk cId="646881232" sldId="343"/>
            <ac:picMk id="11274" creationId="{6B17872F-BCF6-55F8-62B4-83AA010F9271}"/>
          </ac:picMkLst>
        </pc:picChg>
      </pc:sldChg>
      <pc:sldChg chg="addSp modSp mod">
        <pc:chgData name="Nathan James Pacey" userId="e3aa6d9e-ecb6-4552-918d-cc5cdf86b2c4" providerId="ADAL" clId="{AB3D2D61-C147-48CD-A17F-98AB6A4E66D1}" dt="2025-06-10T11:37:48.104" v="2373"/>
        <pc:sldMkLst>
          <pc:docMk/>
          <pc:sldMk cId="2898897227" sldId="344"/>
        </pc:sldMkLst>
      </pc:sldChg>
      <pc:sldChg chg="addSp delSp modSp add mod">
        <pc:chgData name="Nathan James Pacey" userId="e3aa6d9e-ecb6-4552-918d-cc5cdf86b2c4" providerId="ADAL" clId="{AB3D2D61-C147-48CD-A17F-98AB6A4E66D1}" dt="2025-06-10T11:36:38.738" v="2372"/>
        <pc:sldMkLst>
          <pc:docMk/>
          <pc:sldMk cId="676532059" sldId="345"/>
        </pc:sldMkLst>
        <pc:spChg chg="add mod">
          <ac:chgData name="Nathan James Pacey" userId="e3aa6d9e-ecb6-4552-918d-cc5cdf86b2c4" providerId="ADAL" clId="{AB3D2D61-C147-48CD-A17F-98AB6A4E66D1}" dt="2025-06-10T11:36:38.738" v="2372"/>
          <ac:spMkLst>
            <pc:docMk/>
            <pc:sldMk cId="676532059" sldId="345"/>
            <ac:spMk id="6" creationId="{AEE34DEC-AC96-E3DC-1E9B-9FDBC31CD34C}"/>
          </ac:spMkLst>
        </pc:spChg>
        <pc:spChg chg="mod">
          <ac:chgData name="Nathan James Pacey" userId="e3aa6d9e-ecb6-4552-918d-cc5cdf86b2c4" providerId="ADAL" clId="{AB3D2D61-C147-48CD-A17F-98AB6A4E66D1}" dt="2025-06-09T14:51:14.361" v="1449" actId="1076"/>
          <ac:spMkLst>
            <pc:docMk/>
            <pc:sldMk cId="676532059" sldId="345"/>
            <ac:spMk id="289" creationId="{9E38CC74-851D-24C8-C8AF-9704C175B72B}"/>
          </ac:spMkLst>
        </pc:spChg>
      </pc:sldChg>
      <pc:sldChg chg="addSp delSp modSp add mod">
        <pc:chgData name="Nathan James Pacey" userId="e3aa6d9e-ecb6-4552-918d-cc5cdf86b2c4" providerId="ADAL" clId="{AB3D2D61-C147-48CD-A17F-98AB6A4E66D1}" dt="2025-06-11T10:00:50.410" v="3855" actId="14100"/>
        <pc:sldMkLst>
          <pc:docMk/>
          <pc:sldMk cId="1602987896" sldId="346"/>
        </pc:sldMkLst>
        <pc:spChg chg="add mod">
          <ac:chgData name="Nathan James Pacey" userId="e3aa6d9e-ecb6-4552-918d-cc5cdf86b2c4" providerId="ADAL" clId="{AB3D2D61-C147-48CD-A17F-98AB6A4E66D1}" dt="2025-06-11T10:00:50.410" v="3855" actId="14100"/>
          <ac:spMkLst>
            <pc:docMk/>
            <pc:sldMk cId="1602987896" sldId="346"/>
            <ac:spMk id="2" creationId="{327B25FC-EA47-5325-FEB4-4230163944FE}"/>
          </ac:spMkLst>
        </pc:spChg>
        <pc:spChg chg="add mod">
          <ac:chgData name="Nathan James Pacey" userId="e3aa6d9e-ecb6-4552-918d-cc5cdf86b2c4" providerId="ADAL" clId="{AB3D2D61-C147-48CD-A17F-98AB6A4E66D1}" dt="2025-06-10T11:36:01.856" v="2354"/>
          <ac:spMkLst>
            <pc:docMk/>
            <pc:sldMk cId="1602987896" sldId="346"/>
            <ac:spMk id="9" creationId="{746F5CB0-77CD-6C59-68DC-9306E2B9A844}"/>
          </ac:spMkLst>
        </pc:spChg>
        <pc:spChg chg="add mod">
          <ac:chgData name="Nathan James Pacey" userId="e3aa6d9e-ecb6-4552-918d-cc5cdf86b2c4" providerId="ADAL" clId="{AB3D2D61-C147-48CD-A17F-98AB6A4E66D1}" dt="2025-06-09T16:22:46.001" v="1874" actId="1076"/>
          <ac:spMkLst>
            <pc:docMk/>
            <pc:sldMk cId="1602987896" sldId="346"/>
            <ac:spMk id="26" creationId="{8D356559-A7A4-06F3-F86B-543525BC4BAB}"/>
          </ac:spMkLst>
        </pc:spChg>
        <pc:spChg chg="add mod">
          <ac:chgData name="Nathan James Pacey" userId="e3aa6d9e-ecb6-4552-918d-cc5cdf86b2c4" providerId="ADAL" clId="{AB3D2D61-C147-48CD-A17F-98AB6A4E66D1}" dt="2025-06-09T16:21:04.077" v="1868" actId="1076"/>
          <ac:spMkLst>
            <pc:docMk/>
            <pc:sldMk cId="1602987896" sldId="346"/>
            <ac:spMk id="27" creationId="{0A57149A-9D49-2BAF-3156-143352DE4CB9}"/>
          </ac:spMkLst>
        </pc:spChg>
        <pc:spChg chg="add mod">
          <ac:chgData name="Nathan James Pacey" userId="e3aa6d9e-ecb6-4552-918d-cc5cdf86b2c4" providerId="ADAL" clId="{AB3D2D61-C147-48CD-A17F-98AB6A4E66D1}" dt="2025-06-09T16:22:46.001" v="1874" actId="1076"/>
          <ac:spMkLst>
            <pc:docMk/>
            <pc:sldMk cId="1602987896" sldId="346"/>
            <ac:spMk id="40" creationId="{BBEAB6A3-3951-5EA5-7101-918EDC342171}"/>
          </ac:spMkLst>
        </pc:spChg>
        <pc:spChg chg="mod">
          <ac:chgData name="Nathan James Pacey" userId="e3aa6d9e-ecb6-4552-918d-cc5cdf86b2c4" providerId="ADAL" clId="{AB3D2D61-C147-48CD-A17F-98AB6A4E66D1}" dt="2025-06-09T15:39:19.936" v="1548" actId="108"/>
          <ac:spMkLst>
            <pc:docMk/>
            <pc:sldMk cId="1602987896" sldId="346"/>
            <ac:spMk id="500" creationId="{99C9A115-C92C-4094-FB96-72859173F2B9}"/>
          </ac:spMkLst>
        </pc:spChg>
        <pc:picChg chg="add mod">
          <ac:chgData name="Nathan James Pacey" userId="e3aa6d9e-ecb6-4552-918d-cc5cdf86b2c4" providerId="ADAL" clId="{AB3D2D61-C147-48CD-A17F-98AB6A4E66D1}" dt="2025-06-09T15:30:07.799" v="1504" actId="1076"/>
          <ac:picMkLst>
            <pc:docMk/>
            <pc:sldMk cId="1602987896" sldId="346"/>
            <ac:picMk id="3" creationId="{F44670A1-4E47-1776-234A-63F12B80F3F9}"/>
          </ac:picMkLst>
        </pc:picChg>
        <pc:picChg chg="add mod">
          <ac:chgData name="Nathan James Pacey" userId="e3aa6d9e-ecb6-4552-918d-cc5cdf86b2c4" providerId="ADAL" clId="{AB3D2D61-C147-48CD-A17F-98AB6A4E66D1}" dt="2025-06-09T16:21:04.077" v="1868" actId="1076"/>
          <ac:picMkLst>
            <pc:docMk/>
            <pc:sldMk cId="1602987896" sldId="346"/>
            <ac:picMk id="5" creationId="{05BADC07-1248-5815-22B8-2CA07B0A35CA}"/>
          </ac:picMkLst>
        </pc:picChg>
        <pc:picChg chg="add mod">
          <ac:chgData name="Nathan James Pacey" userId="e3aa6d9e-ecb6-4552-918d-cc5cdf86b2c4" providerId="ADAL" clId="{AB3D2D61-C147-48CD-A17F-98AB6A4E66D1}" dt="2025-06-09T16:22:53.020" v="1875" actId="1076"/>
          <ac:picMkLst>
            <pc:docMk/>
            <pc:sldMk cId="1602987896" sldId="346"/>
            <ac:picMk id="7" creationId="{52906B50-62B7-72F3-CEBF-D9704F37343A}"/>
          </ac:picMkLst>
        </pc:picChg>
        <pc:picChg chg="add mod">
          <ac:chgData name="Nathan James Pacey" userId="e3aa6d9e-ecb6-4552-918d-cc5cdf86b2c4" providerId="ADAL" clId="{AB3D2D61-C147-48CD-A17F-98AB6A4E66D1}" dt="2025-06-09T15:30:07.799" v="1504" actId="1076"/>
          <ac:picMkLst>
            <pc:docMk/>
            <pc:sldMk cId="1602987896" sldId="346"/>
            <ac:picMk id="13" creationId="{110C0C04-A9DE-27BA-CD53-F787B4B26823}"/>
          </ac:picMkLst>
        </pc:picChg>
        <pc:picChg chg="add mod">
          <ac:chgData name="Nathan James Pacey" userId="e3aa6d9e-ecb6-4552-918d-cc5cdf86b2c4" providerId="ADAL" clId="{AB3D2D61-C147-48CD-A17F-98AB6A4E66D1}" dt="2025-06-09T16:22:46.001" v="1874" actId="1076"/>
          <ac:picMkLst>
            <pc:docMk/>
            <pc:sldMk cId="1602987896" sldId="346"/>
            <ac:picMk id="23" creationId="{03847748-9DE6-D7DE-E38B-F9783E0F57C0}"/>
          </ac:picMkLst>
        </pc:picChg>
        <pc:picChg chg="add mod">
          <ac:chgData name="Nathan James Pacey" userId="e3aa6d9e-ecb6-4552-918d-cc5cdf86b2c4" providerId="ADAL" clId="{AB3D2D61-C147-48CD-A17F-98AB6A4E66D1}" dt="2025-06-09T16:08:17.778" v="1661" actId="1076"/>
          <ac:picMkLst>
            <pc:docMk/>
            <pc:sldMk cId="1602987896" sldId="346"/>
            <ac:picMk id="25" creationId="{BCCC0617-11C4-DB59-CF23-448C0BCDE66A}"/>
          </ac:picMkLst>
        </pc:picChg>
        <pc:picChg chg="add mod">
          <ac:chgData name="Nathan James Pacey" userId="e3aa6d9e-ecb6-4552-918d-cc5cdf86b2c4" providerId="ADAL" clId="{AB3D2D61-C147-48CD-A17F-98AB6A4E66D1}" dt="2025-06-09T16:22:46.001" v="1874" actId="1076"/>
          <ac:picMkLst>
            <pc:docMk/>
            <pc:sldMk cId="1602987896" sldId="346"/>
            <ac:picMk id="31" creationId="{BCDDA918-6220-06A7-29F1-F97CED4C4986}"/>
          </ac:picMkLst>
        </pc:picChg>
        <pc:picChg chg="add mod">
          <ac:chgData name="Nathan James Pacey" userId="e3aa6d9e-ecb6-4552-918d-cc5cdf86b2c4" providerId="ADAL" clId="{AB3D2D61-C147-48CD-A17F-98AB6A4E66D1}" dt="2025-06-09T16:22:46.001" v="1874" actId="1076"/>
          <ac:picMkLst>
            <pc:docMk/>
            <pc:sldMk cId="1602987896" sldId="346"/>
            <ac:picMk id="33" creationId="{C7144D6E-FB5D-842C-8582-305EC99720CF}"/>
          </ac:picMkLst>
        </pc:picChg>
        <pc:picChg chg="add mod">
          <ac:chgData name="Nathan James Pacey" userId="e3aa6d9e-ecb6-4552-918d-cc5cdf86b2c4" providerId="ADAL" clId="{AB3D2D61-C147-48CD-A17F-98AB6A4E66D1}" dt="2025-06-09T16:22:46.001" v="1874" actId="1076"/>
          <ac:picMkLst>
            <pc:docMk/>
            <pc:sldMk cId="1602987896" sldId="346"/>
            <ac:picMk id="35" creationId="{05FB40E5-3708-ED2C-81E8-36A132836014}"/>
          </ac:picMkLst>
        </pc:picChg>
        <pc:picChg chg="add mod">
          <ac:chgData name="Nathan James Pacey" userId="e3aa6d9e-ecb6-4552-918d-cc5cdf86b2c4" providerId="ADAL" clId="{AB3D2D61-C147-48CD-A17F-98AB6A4E66D1}" dt="2025-06-09T16:22:46.001" v="1874" actId="1076"/>
          <ac:picMkLst>
            <pc:docMk/>
            <pc:sldMk cId="1602987896" sldId="346"/>
            <ac:picMk id="37" creationId="{E23185C0-62D0-7F94-CC07-2C336BAC559F}"/>
          </ac:picMkLst>
        </pc:picChg>
        <pc:cxnChg chg="add mod">
          <ac:chgData name="Nathan James Pacey" userId="e3aa6d9e-ecb6-4552-918d-cc5cdf86b2c4" providerId="ADAL" clId="{AB3D2D61-C147-48CD-A17F-98AB6A4E66D1}" dt="2025-06-09T16:23:12.099" v="1879" actId="1076"/>
          <ac:cxnSpMkLst>
            <pc:docMk/>
            <pc:sldMk cId="1602987896" sldId="346"/>
            <ac:cxnSpMk id="29" creationId="{91914C77-8519-FD3A-08E1-A61681EDA178}"/>
          </ac:cxnSpMkLst>
        </pc:cxnChg>
      </pc:sldChg>
      <pc:sldChg chg="addSp modSp mod">
        <pc:chgData name="Nathan James Pacey" userId="e3aa6d9e-ecb6-4552-918d-cc5cdf86b2c4" providerId="ADAL" clId="{AB3D2D61-C147-48CD-A17F-98AB6A4E66D1}" dt="2025-06-10T11:51:16.869" v="2472"/>
        <pc:sldMkLst>
          <pc:docMk/>
          <pc:sldMk cId="3373959234" sldId="347"/>
        </pc:sldMkLst>
        <pc:spChg chg="add mod">
          <ac:chgData name="Nathan James Pacey" userId="e3aa6d9e-ecb6-4552-918d-cc5cdf86b2c4" providerId="ADAL" clId="{AB3D2D61-C147-48CD-A17F-98AB6A4E66D1}" dt="2025-06-10T11:35:59.651" v="2353"/>
          <ac:spMkLst>
            <pc:docMk/>
            <pc:sldMk cId="3373959234" sldId="347"/>
            <ac:spMk id="2" creationId="{884E1B36-0C7F-3796-BF78-C12C663F9892}"/>
          </ac:spMkLst>
        </pc:spChg>
        <pc:spChg chg="mod">
          <ac:chgData name="Nathan James Pacey" userId="e3aa6d9e-ecb6-4552-918d-cc5cdf86b2c4" providerId="ADAL" clId="{AB3D2D61-C147-48CD-A17F-98AB6A4E66D1}" dt="2025-06-10T11:51:16.869" v="2472"/>
          <ac:spMkLst>
            <pc:docMk/>
            <pc:sldMk cId="3373959234" sldId="347"/>
            <ac:spMk id="277" creationId="{9A58EC67-3607-03BA-AB7F-55E244E0D7D7}"/>
          </ac:spMkLst>
        </pc:spChg>
      </pc:sldChg>
      <pc:sldChg chg="addSp modSp mod">
        <pc:chgData name="Nathan James Pacey" userId="e3aa6d9e-ecb6-4552-918d-cc5cdf86b2c4" providerId="ADAL" clId="{AB3D2D61-C147-48CD-A17F-98AB6A4E66D1}" dt="2025-06-10T12:05:47.625" v="2720" actId="20577"/>
        <pc:sldMkLst>
          <pc:docMk/>
          <pc:sldMk cId="3362841724" sldId="348"/>
        </pc:sldMkLst>
        <pc:spChg chg="add mod">
          <ac:chgData name="Nathan James Pacey" userId="e3aa6d9e-ecb6-4552-918d-cc5cdf86b2c4" providerId="ADAL" clId="{AB3D2D61-C147-48CD-A17F-98AB6A4E66D1}" dt="2025-06-10T11:35:48.146" v="2348"/>
          <ac:spMkLst>
            <pc:docMk/>
            <pc:sldMk cId="3362841724" sldId="348"/>
            <ac:spMk id="2" creationId="{E5FBB4CD-B014-0AD4-9E1B-0661C15914D5}"/>
          </ac:spMkLst>
        </pc:spChg>
        <pc:spChg chg="add mod">
          <ac:chgData name="Nathan James Pacey" userId="e3aa6d9e-ecb6-4552-918d-cc5cdf86b2c4" providerId="ADAL" clId="{AB3D2D61-C147-48CD-A17F-98AB6A4E66D1}" dt="2025-06-10T12:05:47.625" v="2720" actId="20577"/>
          <ac:spMkLst>
            <pc:docMk/>
            <pc:sldMk cId="3362841724" sldId="348"/>
            <ac:spMk id="4" creationId="{23EDE9BC-7380-6C58-273F-CF89626AC130}"/>
          </ac:spMkLst>
        </pc:spChg>
      </pc:sldChg>
      <pc:sldChg chg="addSp delSp modSp add mod setBg">
        <pc:chgData name="Nathan James Pacey" userId="e3aa6d9e-ecb6-4552-918d-cc5cdf86b2c4" providerId="ADAL" clId="{AB3D2D61-C147-48CD-A17F-98AB6A4E66D1}" dt="2025-06-10T11:36:03.809" v="2355"/>
        <pc:sldMkLst>
          <pc:docMk/>
          <pc:sldMk cId="1520042927" sldId="350"/>
        </pc:sldMkLst>
        <pc:spChg chg="mod">
          <ac:chgData name="Nathan James Pacey" userId="e3aa6d9e-ecb6-4552-918d-cc5cdf86b2c4" providerId="ADAL" clId="{AB3D2D61-C147-48CD-A17F-98AB6A4E66D1}" dt="2025-06-09T15:41:53.421" v="1553" actId="1076"/>
          <ac:spMkLst>
            <pc:docMk/>
            <pc:sldMk cId="1520042927" sldId="350"/>
            <ac:spMk id="9" creationId="{AAE8701E-2F03-7E91-E972-31F4A1C5FD2B}"/>
          </ac:spMkLst>
        </pc:spChg>
        <pc:spChg chg="mod">
          <ac:chgData name="Nathan James Pacey" userId="e3aa6d9e-ecb6-4552-918d-cc5cdf86b2c4" providerId="ADAL" clId="{AB3D2D61-C147-48CD-A17F-98AB6A4E66D1}" dt="2025-06-09T16:05:36.523" v="1639" actId="1076"/>
          <ac:spMkLst>
            <pc:docMk/>
            <pc:sldMk cId="1520042927" sldId="350"/>
            <ac:spMk id="15" creationId="{FD8DEEFF-EE4B-D585-316B-52939DAF050E}"/>
          </ac:spMkLst>
        </pc:spChg>
        <pc:spChg chg="add mod">
          <ac:chgData name="Nathan James Pacey" userId="e3aa6d9e-ecb6-4552-918d-cc5cdf86b2c4" providerId="ADAL" clId="{AB3D2D61-C147-48CD-A17F-98AB6A4E66D1}" dt="2025-06-09T16:06:13.007" v="1646" actId="1076"/>
          <ac:spMkLst>
            <pc:docMk/>
            <pc:sldMk cId="1520042927" sldId="350"/>
            <ac:spMk id="27" creationId="{88694738-BE09-9407-906A-D690DFAFCE4B}"/>
          </ac:spMkLst>
        </pc:spChg>
        <pc:spChg chg="add mod">
          <ac:chgData name="Nathan James Pacey" userId="e3aa6d9e-ecb6-4552-918d-cc5cdf86b2c4" providerId="ADAL" clId="{AB3D2D61-C147-48CD-A17F-98AB6A4E66D1}" dt="2025-06-10T11:36:03.809" v="2355"/>
          <ac:spMkLst>
            <pc:docMk/>
            <pc:sldMk cId="1520042927" sldId="350"/>
            <ac:spMk id="28" creationId="{0F03DD14-C1C1-F32B-2ABB-14E85C5870C7}"/>
          </ac:spMkLst>
        </pc:spChg>
        <pc:picChg chg="add mod">
          <ac:chgData name="Nathan James Pacey" userId="e3aa6d9e-ecb6-4552-918d-cc5cdf86b2c4" providerId="ADAL" clId="{AB3D2D61-C147-48CD-A17F-98AB6A4E66D1}" dt="2025-06-09T16:07:10.209" v="1657" actId="1076"/>
          <ac:picMkLst>
            <pc:docMk/>
            <pc:sldMk cId="1520042927" sldId="350"/>
            <ac:picMk id="3" creationId="{5DC97A14-0469-587B-1523-5AF5CF69B643}"/>
          </ac:picMkLst>
        </pc:picChg>
        <pc:picChg chg="add mod">
          <ac:chgData name="Nathan James Pacey" userId="e3aa6d9e-ecb6-4552-918d-cc5cdf86b2c4" providerId="ADAL" clId="{AB3D2D61-C147-48CD-A17F-98AB6A4E66D1}" dt="2025-06-09T16:07:15.572" v="1659" actId="1076"/>
          <ac:picMkLst>
            <pc:docMk/>
            <pc:sldMk cId="1520042927" sldId="350"/>
            <ac:picMk id="5" creationId="{01D5D97E-E360-89F8-452C-8982E4E474CE}"/>
          </ac:picMkLst>
        </pc:picChg>
        <pc:picChg chg="add mod">
          <ac:chgData name="Nathan James Pacey" userId="e3aa6d9e-ecb6-4552-918d-cc5cdf86b2c4" providerId="ADAL" clId="{AB3D2D61-C147-48CD-A17F-98AB6A4E66D1}" dt="2025-06-09T16:06:07.200" v="1645" actId="1076"/>
          <ac:picMkLst>
            <pc:docMk/>
            <pc:sldMk cId="1520042927" sldId="350"/>
            <ac:picMk id="7" creationId="{5C31F20F-BDCE-83F1-DB60-D1921F48B002}"/>
          </ac:picMkLst>
        </pc:picChg>
        <pc:picChg chg="add mod">
          <ac:chgData name="Nathan James Pacey" userId="e3aa6d9e-ecb6-4552-918d-cc5cdf86b2c4" providerId="ADAL" clId="{AB3D2D61-C147-48CD-A17F-98AB6A4E66D1}" dt="2025-06-09T16:06:47.114" v="1654" actId="1076"/>
          <ac:picMkLst>
            <pc:docMk/>
            <pc:sldMk cId="1520042927" sldId="350"/>
            <ac:picMk id="12" creationId="{4EDD44C7-E746-A79F-3A90-8F28107C9D28}"/>
          </ac:picMkLst>
        </pc:picChg>
        <pc:picChg chg="add mod">
          <ac:chgData name="Nathan James Pacey" userId="e3aa6d9e-ecb6-4552-918d-cc5cdf86b2c4" providerId="ADAL" clId="{AB3D2D61-C147-48CD-A17F-98AB6A4E66D1}" dt="2025-06-09T16:06:47.114" v="1654" actId="1076"/>
          <ac:picMkLst>
            <pc:docMk/>
            <pc:sldMk cId="1520042927" sldId="350"/>
            <ac:picMk id="23" creationId="{91DF8AC2-A700-231B-5C77-83CC671092D1}"/>
          </ac:picMkLst>
        </pc:picChg>
        <pc:picChg chg="add mod">
          <ac:chgData name="Nathan James Pacey" userId="e3aa6d9e-ecb6-4552-918d-cc5cdf86b2c4" providerId="ADAL" clId="{AB3D2D61-C147-48CD-A17F-98AB6A4E66D1}" dt="2025-06-09T16:06:54.525" v="1655" actId="1076"/>
          <ac:picMkLst>
            <pc:docMk/>
            <pc:sldMk cId="1520042927" sldId="350"/>
            <ac:picMk id="25" creationId="{3D5462F8-7692-4745-DDB1-CF6707E5E9E7}"/>
          </ac:picMkLst>
        </pc:picChg>
        <pc:picChg chg="add del mod">
          <ac:chgData name="Nathan James Pacey" userId="e3aa6d9e-ecb6-4552-918d-cc5cdf86b2c4" providerId="ADAL" clId="{AB3D2D61-C147-48CD-A17F-98AB6A4E66D1}" dt="2025-06-09T16:07:41.705" v="1660" actId="1076"/>
          <ac:picMkLst>
            <pc:docMk/>
            <pc:sldMk cId="1520042927" sldId="350"/>
            <ac:picMk id="292" creationId="{2EFFF78A-FB76-50C4-3EB2-3FCE693B7750}"/>
          </ac:picMkLst>
        </pc:picChg>
        <pc:picChg chg="add mod">
          <ac:chgData name="Nathan James Pacey" userId="e3aa6d9e-ecb6-4552-918d-cc5cdf86b2c4" providerId="ADAL" clId="{AB3D2D61-C147-48CD-A17F-98AB6A4E66D1}" dt="2025-06-09T15:42:21.993" v="1563" actId="1076"/>
          <ac:picMkLst>
            <pc:docMk/>
            <pc:sldMk cId="1520042927" sldId="350"/>
            <ac:picMk id="13314" creationId="{7E55D1CF-3406-61F6-6D41-7A33663F7111}"/>
          </ac:picMkLst>
        </pc:picChg>
      </pc:sldChg>
      <pc:sldChg chg="addSp delSp modSp add mod delAnim modAnim">
        <pc:chgData name="Nathan James Pacey" userId="e3aa6d9e-ecb6-4552-918d-cc5cdf86b2c4" providerId="ADAL" clId="{AB3D2D61-C147-48CD-A17F-98AB6A4E66D1}" dt="2025-06-10T11:36:06.180" v="2356"/>
        <pc:sldMkLst>
          <pc:docMk/>
          <pc:sldMk cId="641698428" sldId="351"/>
        </pc:sldMkLst>
        <pc:spChg chg="add mod">
          <ac:chgData name="Nathan James Pacey" userId="e3aa6d9e-ecb6-4552-918d-cc5cdf86b2c4" providerId="ADAL" clId="{AB3D2D61-C147-48CD-A17F-98AB6A4E66D1}" dt="2025-06-09T16:18:33.111" v="1778" actId="1076"/>
          <ac:spMkLst>
            <pc:docMk/>
            <pc:sldMk cId="641698428" sldId="351"/>
            <ac:spMk id="4" creationId="{CCB544DE-78EA-961D-1452-7D66CD69940D}"/>
          </ac:spMkLst>
        </pc:spChg>
        <pc:spChg chg="add mod">
          <ac:chgData name="Nathan James Pacey" userId="e3aa6d9e-ecb6-4552-918d-cc5cdf86b2c4" providerId="ADAL" clId="{AB3D2D61-C147-48CD-A17F-98AB6A4E66D1}" dt="2025-06-09T16:19:07.634" v="1788" actId="1076"/>
          <ac:spMkLst>
            <pc:docMk/>
            <pc:sldMk cId="641698428" sldId="351"/>
            <ac:spMk id="6" creationId="{4DB79DA5-E6CB-F742-90A5-E2C7EA9DC5D3}"/>
          </ac:spMkLst>
        </pc:spChg>
        <pc:spChg chg="add mod">
          <ac:chgData name="Nathan James Pacey" userId="e3aa6d9e-ecb6-4552-918d-cc5cdf86b2c4" providerId="ADAL" clId="{AB3D2D61-C147-48CD-A17F-98AB6A4E66D1}" dt="2025-06-10T11:36:06.180" v="2356"/>
          <ac:spMkLst>
            <pc:docMk/>
            <pc:sldMk cId="641698428" sldId="351"/>
            <ac:spMk id="9" creationId="{1B07BD69-9516-E3B2-EEEA-8E595E4F2A06}"/>
          </ac:spMkLst>
        </pc:spChg>
        <pc:spChg chg="mod">
          <ac:chgData name="Nathan James Pacey" userId="e3aa6d9e-ecb6-4552-918d-cc5cdf86b2c4" providerId="ADAL" clId="{AB3D2D61-C147-48CD-A17F-98AB6A4E66D1}" dt="2025-06-09T16:14:17.185" v="1708" actId="20577"/>
          <ac:spMkLst>
            <pc:docMk/>
            <pc:sldMk cId="641698428" sldId="351"/>
            <ac:spMk id="311" creationId="{638DAA84-8579-48B5-AE5A-61375A80B94A}"/>
          </ac:spMkLst>
        </pc:spChg>
        <pc:picChg chg="add mod modCrop">
          <ac:chgData name="Nathan James Pacey" userId="e3aa6d9e-ecb6-4552-918d-cc5cdf86b2c4" providerId="ADAL" clId="{AB3D2D61-C147-48CD-A17F-98AB6A4E66D1}" dt="2025-06-09T16:18:52.607" v="1782" actId="1076"/>
          <ac:picMkLst>
            <pc:docMk/>
            <pc:sldMk cId="641698428" sldId="351"/>
            <ac:picMk id="5" creationId="{B8AA25EB-C945-44FB-1E8B-CDF15B30A76A}"/>
          </ac:picMkLst>
        </pc:picChg>
      </pc:sldChg>
      <pc:sldChg chg="add del">
        <pc:chgData name="Nathan James Pacey" userId="e3aa6d9e-ecb6-4552-918d-cc5cdf86b2c4" providerId="ADAL" clId="{AB3D2D61-C147-48CD-A17F-98AB6A4E66D1}" dt="2025-06-09T16:10:56.274" v="1666"/>
        <pc:sldMkLst>
          <pc:docMk/>
          <pc:sldMk cId="3631782003" sldId="351"/>
        </pc:sldMkLst>
      </pc:sldChg>
      <pc:sldChg chg="addSp delSp modSp add mod delAnim">
        <pc:chgData name="Nathan James Pacey" userId="e3aa6d9e-ecb6-4552-918d-cc5cdf86b2c4" providerId="ADAL" clId="{AB3D2D61-C147-48CD-A17F-98AB6A4E66D1}" dt="2025-06-10T11:36:08.553" v="2357"/>
        <pc:sldMkLst>
          <pc:docMk/>
          <pc:sldMk cId="1590812168" sldId="352"/>
        </pc:sldMkLst>
        <pc:spChg chg="mod">
          <ac:chgData name="Nathan James Pacey" userId="e3aa6d9e-ecb6-4552-918d-cc5cdf86b2c4" providerId="ADAL" clId="{AB3D2D61-C147-48CD-A17F-98AB6A4E66D1}" dt="2025-06-09T16:31:56.943" v="2045" actId="948"/>
          <ac:spMkLst>
            <pc:docMk/>
            <pc:sldMk cId="1590812168" sldId="352"/>
            <ac:spMk id="4" creationId="{238685BF-C4F6-6F3D-68F2-E95E2E2FA8FD}"/>
          </ac:spMkLst>
        </pc:spChg>
        <pc:spChg chg="add mod">
          <ac:chgData name="Nathan James Pacey" userId="e3aa6d9e-ecb6-4552-918d-cc5cdf86b2c4" providerId="ADAL" clId="{AB3D2D61-C147-48CD-A17F-98AB6A4E66D1}" dt="2025-06-09T16:31:36.530" v="2043" actId="208"/>
          <ac:spMkLst>
            <pc:docMk/>
            <pc:sldMk cId="1590812168" sldId="352"/>
            <ac:spMk id="14" creationId="{67ECE044-6122-9497-6E15-F0A27257BF1A}"/>
          </ac:spMkLst>
        </pc:spChg>
        <pc:spChg chg="add mod">
          <ac:chgData name="Nathan James Pacey" userId="e3aa6d9e-ecb6-4552-918d-cc5cdf86b2c4" providerId="ADAL" clId="{AB3D2D61-C147-48CD-A17F-98AB6A4E66D1}" dt="2025-06-09T16:31:37.858" v="2044"/>
          <ac:spMkLst>
            <pc:docMk/>
            <pc:sldMk cId="1590812168" sldId="352"/>
            <ac:spMk id="15" creationId="{806520F4-F0B9-6BE0-9A25-4BEB6EC325FA}"/>
          </ac:spMkLst>
        </pc:spChg>
        <pc:spChg chg="add mod">
          <ac:chgData name="Nathan James Pacey" userId="e3aa6d9e-ecb6-4552-918d-cc5cdf86b2c4" providerId="ADAL" clId="{AB3D2D61-C147-48CD-A17F-98AB6A4E66D1}" dt="2025-06-10T11:36:08.553" v="2357"/>
          <ac:spMkLst>
            <pc:docMk/>
            <pc:sldMk cId="1590812168" sldId="352"/>
            <ac:spMk id="16" creationId="{9CF1413D-B7F4-7A5C-39BD-293EE2DA5DCD}"/>
          </ac:spMkLst>
        </pc:spChg>
        <pc:spChg chg="mod">
          <ac:chgData name="Nathan James Pacey" userId="e3aa6d9e-ecb6-4552-918d-cc5cdf86b2c4" providerId="ADAL" clId="{AB3D2D61-C147-48CD-A17F-98AB6A4E66D1}" dt="2025-06-09T16:24:50.834" v="1899" actId="20577"/>
          <ac:spMkLst>
            <pc:docMk/>
            <pc:sldMk cId="1590812168" sldId="352"/>
            <ac:spMk id="311" creationId="{87590B60-0116-959F-863A-A86371E5C0AC}"/>
          </ac:spMkLst>
        </pc:spChg>
        <pc:picChg chg="add mod">
          <ac:chgData name="Nathan James Pacey" userId="e3aa6d9e-ecb6-4552-918d-cc5cdf86b2c4" providerId="ADAL" clId="{AB3D2D61-C147-48CD-A17F-98AB6A4E66D1}" dt="2025-06-09T16:30:55.325" v="2038" actId="1076"/>
          <ac:picMkLst>
            <pc:docMk/>
            <pc:sldMk cId="1590812168" sldId="352"/>
            <ac:picMk id="2" creationId="{CA4A3A37-1A4D-2103-AE18-E6EF1707A6C2}"/>
          </ac:picMkLst>
        </pc:picChg>
        <pc:picChg chg="add mod">
          <ac:chgData name="Nathan James Pacey" userId="e3aa6d9e-ecb6-4552-918d-cc5cdf86b2c4" providerId="ADAL" clId="{AB3D2D61-C147-48CD-A17F-98AB6A4E66D1}" dt="2025-06-09T16:32:05.452" v="2047" actId="1076"/>
          <ac:picMkLst>
            <pc:docMk/>
            <pc:sldMk cId="1590812168" sldId="352"/>
            <ac:picMk id="8" creationId="{9BCFD558-9F4B-B122-965A-12CFAB8BF65A}"/>
          </ac:picMkLst>
        </pc:picChg>
        <pc:picChg chg="add mod">
          <ac:chgData name="Nathan James Pacey" userId="e3aa6d9e-ecb6-4552-918d-cc5cdf86b2c4" providerId="ADAL" clId="{AB3D2D61-C147-48CD-A17F-98AB6A4E66D1}" dt="2025-06-09T16:32:02.839" v="2046" actId="1076"/>
          <ac:picMkLst>
            <pc:docMk/>
            <pc:sldMk cId="1590812168" sldId="352"/>
            <ac:picMk id="12" creationId="{A69A7568-B228-2F94-F713-28BB4C93041F}"/>
          </ac:picMkLst>
        </pc:picChg>
        <pc:picChg chg="add mod">
          <ac:chgData name="Nathan James Pacey" userId="e3aa6d9e-ecb6-4552-918d-cc5cdf86b2c4" providerId="ADAL" clId="{AB3D2D61-C147-48CD-A17F-98AB6A4E66D1}" dt="2025-06-09T16:31:14.965" v="2040" actId="1076"/>
          <ac:picMkLst>
            <pc:docMk/>
            <pc:sldMk cId="1590812168" sldId="352"/>
            <ac:picMk id="13" creationId="{59BD7F46-4F25-0A75-6B46-35C43214C593}"/>
          </ac:picMkLst>
        </pc:picChg>
      </pc:sldChg>
      <pc:sldChg chg="addSp delSp modSp mod modNotesTx">
        <pc:chgData name="Nathan James Pacey" userId="e3aa6d9e-ecb6-4552-918d-cc5cdf86b2c4" providerId="ADAL" clId="{AB3D2D61-C147-48CD-A17F-98AB6A4E66D1}" dt="2025-06-12T17:27:53.608" v="4748" actId="1076"/>
        <pc:sldMkLst>
          <pc:docMk/>
          <pc:sldMk cId="3124407705" sldId="354"/>
        </pc:sldMkLst>
        <pc:spChg chg="add mod">
          <ac:chgData name="Nathan James Pacey" userId="e3aa6d9e-ecb6-4552-918d-cc5cdf86b2c4" providerId="ADAL" clId="{AB3D2D61-C147-48CD-A17F-98AB6A4E66D1}" dt="2025-06-10T11:35:50.585" v="2349"/>
          <ac:spMkLst>
            <pc:docMk/>
            <pc:sldMk cId="3124407705" sldId="354"/>
            <ac:spMk id="8" creationId="{8408265B-6889-7EFC-2FAA-CF00956DA3A1}"/>
          </ac:spMkLst>
        </pc:spChg>
        <pc:spChg chg="add mod">
          <ac:chgData name="Nathan James Pacey" userId="e3aa6d9e-ecb6-4552-918d-cc5cdf86b2c4" providerId="ADAL" clId="{AB3D2D61-C147-48CD-A17F-98AB6A4E66D1}" dt="2025-06-10T12:05:40.980" v="2715" actId="20577"/>
          <ac:spMkLst>
            <pc:docMk/>
            <pc:sldMk cId="3124407705" sldId="354"/>
            <ac:spMk id="9" creationId="{20C5938F-847B-46A3-707D-1889C54ADEA5}"/>
          </ac:spMkLst>
        </pc:spChg>
        <pc:spChg chg="mod">
          <ac:chgData name="Nathan James Pacey" userId="e3aa6d9e-ecb6-4552-918d-cc5cdf86b2c4" providerId="ADAL" clId="{AB3D2D61-C147-48CD-A17F-98AB6A4E66D1}" dt="2025-06-10T08:31:38.450" v="2083" actId="1076"/>
          <ac:spMkLst>
            <pc:docMk/>
            <pc:sldMk cId="3124407705" sldId="354"/>
            <ac:spMk id="15" creationId="{64F5B5FD-EF03-E9C6-6474-0D5E774FAC77}"/>
          </ac:spMkLst>
        </pc:spChg>
        <pc:spChg chg="mod">
          <ac:chgData name="Nathan James Pacey" userId="e3aa6d9e-ecb6-4552-918d-cc5cdf86b2c4" providerId="ADAL" clId="{AB3D2D61-C147-48CD-A17F-98AB6A4E66D1}" dt="2025-06-12T17:01:49.944" v="4739" actId="1076"/>
          <ac:spMkLst>
            <pc:docMk/>
            <pc:sldMk cId="3124407705" sldId="354"/>
            <ac:spMk id="18" creationId="{659D629A-04D2-C386-2B6E-C1E711535907}"/>
          </ac:spMkLst>
        </pc:spChg>
        <pc:spChg chg="add del">
          <ac:chgData name="Nathan James Pacey" userId="e3aa6d9e-ecb6-4552-918d-cc5cdf86b2c4" providerId="ADAL" clId="{AB3D2D61-C147-48CD-A17F-98AB6A4E66D1}" dt="2025-06-12T17:00:28.590" v="4728" actId="22"/>
          <ac:spMkLst>
            <pc:docMk/>
            <pc:sldMk cId="3124407705" sldId="354"/>
            <ac:spMk id="26" creationId="{3264C983-064D-CB6B-B087-2828E9AA867F}"/>
          </ac:spMkLst>
        </pc:spChg>
        <pc:grpChg chg="add mod">
          <ac:chgData name="Nathan James Pacey" userId="e3aa6d9e-ecb6-4552-918d-cc5cdf86b2c4" providerId="ADAL" clId="{AB3D2D61-C147-48CD-A17F-98AB6A4E66D1}" dt="2025-06-10T08:30:21.297" v="2072" actId="1076"/>
          <ac:grpSpMkLst>
            <pc:docMk/>
            <pc:sldMk cId="3124407705" sldId="354"/>
            <ac:grpSpMk id="6" creationId="{3FA29242-7D73-EDBD-23E2-626AA171C4DE}"/>
          </ac:grpSpMkLst>
        </pc:grpChg>
        <pc:picChg chg="mod">
          <ac:chgData name="Nathan James Pacey" userId="e3aa6d9e-ecb6-4552-918d-cc5cdf86b2c4" providerId="ADAL" clId="{AB3D2D61-C147-48CD-A17F-98AB6A4E66D1}" dt="2025-06-12T17:01:49.944" v="4739" actId="1076"/>
          <ac:picMkLst>
            <pc:docMk/>
            <pc:sldMk cId="3124407705" sldId="354"/>
            <ac:picMk id="2" creationId="{96280DB6-5A7F-A85C-E98B-2CED28D431B5}"/>
          </ac:picMkLst>
        </pc:picChg>
        <pc:picChg chg="mod">
          <ac:chgData name="Nathan James Pacey" userId="e3aa6d9e-ecb6-4552-918d-cc5cdf86b2c4" providerId="ADAL" clId="{AB3D2D61-C147-48CD-A17F-98AB6A4E66D1}" dt="2025-06-12T16:58:43.705" v="4723" actId="1076"/>
          <ac:picMkLst>
            <pc:docMk/>
            <pc:sldMk cId="3124407705" sldId="354"/>
            <ac:picMk id="3" creationId="{50B5DB5B-B9E0-501D-59C7-71BC2118C5F6}"/>
          </ac:picMkLst>
        </pc:picChg>
        <pc:picChg chg="add mod modCrop">
          <ac:chgData name="Nathan James Pacey" userId="e3aa6d9e-ecb6-4552-918d-cc5cdf86b2c4" providerId="ADAL" clId="{AB3D2D61-C147-48CD-A17F-98AB6A4E66D1}" dt="2025-06-10T08:30:18.015" v="2071" actId="164"/>
          <ac:picMkLst>
            <pc:docMk/>
            <pc:sldMk cId="3124407705" sldId="354"/>
            <ac:picMk id="4" creationId="{EB0CEB0F-209F-B634-5C77-75653C5E0A35}"/>
          </ac:picMkLst>
        </pc:picChg>
        <pc:picChg chg="add mod modCrop">
          <ac:chgData name="Nathan James Pacey" userId="e3aa6d9e-ecb6-4552-918d-cc5cdf86b2c4" providerId="ADAL" clId="{AB3D2D61-C147-48CD-A17F-98AB6A4E66D1}" dt="2025-06-10T08:30:18.015" v="2071" actId="164"/>
          <ac:picMkLst>
            <pc:docMk/>
            <pc:sldMk cId="3124407705" sldId="354"/>
            <ac:picMk id="5" creationId="{33CA9910-4A0C-EABA-4DC3-5B632171E55E}"/>
          </ac:picMkLst>
        </pc:picChg>
        <pc:picChg chg="mod">
          <ac:chgData name="Nathan James Pacey" userId="e3aa6d9e-ecb6-4552-918d-cc5cdf86b2c4" providerId="ADAL" clId="{AB3D2D61-C147-48CD-A17F-98AB6A4E66D1}" dt="2025-06-10T08:27:29.121" v="2060" actId="1076"/>
          <ac:picMkLst>
            <pc:docMk/>
            <pc:sldMk cId="3124407705" sldId="354"/>
            <ac:picMk id="12" creationId="{386397F2-BA3C-E8FF-4B99-F729C2A44240}"/>
          </ac:picMkLst>
        </pc:picChg>
        <pc:picChg chg="mod">
          <ac:chgData name="Nathan James Pacey" userId="e3aa6d9e-ecb6-4552-918d-cc5cdf86b2c4" providerId="ADAL" clId="{AB3D2D61-C147-48CD-A17F-98AB6A4E66D1}" dt="2025-06-12T17:27:04.518" v="4743" actId="1076"/>
          <ac:picMkLst>
            <pc:docMk/>
            <pc:sldMk cId="3124407705" sldId="354"/>
            <ac:picMk id="14" creationId="{F4F15754-2D07-3E4B-903A-F9B82D024857}"/>
          </ac:picMkLst>
        </pc:picChg>
        <pc:picChg chg="del mod">
          <ac:chgData name="Nathan James Pacey" userId="e3aa6d9e-ecb6-4552-918d-cc5cdf86b2c4" providerId="ADAL" clId="{AB3D2D61-C147-48CD-A17F-98AB6A4E66D1}" dt="2025-06-12T16:52:06.078" v="4708" actId="478"/>
          <ac:picMkLst>
            <pc:docMk/>
            <pc:sldMk cId="3124407705" sldId="354"/>
            <ac:picMk id="16" creationId="{E9D62688-2A1C-7768-F141-B8802CA9151D}"/>
          </ac:picMkLst>
        </pc:picChg>
        <pc:picChg chg="mod">
          <ac:chgData name="Nathan James Pacey" userId="e3aa6d9e-ecb6-4552-918d-cc5cdf86b2c4" providerId="ADAL" clId="{AB3D2D61-C147-48CD-A17F-98AB6A4E66D1}" dt="2025-06-12T16:58:12.219" v="4720" actId="1076"/>
          <ac:picMkLst>
            <pc:docMk/>
            <pc:sldMk cId="3124407705" sldId="354"/>
            <ac:picMk id="17" creationId="{57E55E80-4D94-31D8-15D1-9905CDF6D984}"/>
          </ac:picMkLst>
        </pc:picChg>
        <pc:picChg chg="mod">
          <ac:chgData name="Nathan James Pacey" userId="e3aa6d9e-ecb6-4552-918d-cc5cdf86b2c4" providerId="ADAL" clId="{AB3D2D61-C147-48CD-A17F-98AB6A4E66D1}" dt="2025-06-12T17:01:49.944" v="4739" actId="1076"/>
          <ac:picMkLst>
            <pc:docMk/>
            <pc:sldMk cId="3124407705" sldId="354"/>
            <ac:picMk id="19" creationId="{E130220B-438B-0288-488E-EBABE76AEBCA}"/>
          </ac:picMkLst>
        </pc:picChg>
        <pc:picChg chg="add del mod">
          <ac:chgData name="Nathan James Pacey" userId="e3aa6d9e-ecb6-4552-918d-cc5cdf86b2c4" providerId="ADAL" clId="{AB3D2D61-C147-48CD-A17F-98AB6A4E66D1}" dt="2025-06-12T16:52:20.712" v="4711" actId="478"/>
          <ac:picMkLst>
            <pc:docMk/>
            <pc:sldMk cId="3124407705" sldId="354"/>
            <ac:picMk id="20" creationId="{FAA887EA-34BA-EB54-F1E1-BA124D18201B}"/>
          </ac:picMkLst>
        </pc:picChg>
        <pc:picChg chg="add del mod">
          <ac:chgData name="Nathan James Pacey" userId="e3aa6d9e-ecb6-4552-918d-cc5cdf86b2c4" providerId="ADAL" clId="{AB3D2D61-C147-48CD-A17F-98AB6A4E66D1}" dt="2025-06-12T17:27:01.629" v="4741" actId="478"/>
          <ac:picMkLst>
            <pc:docMk/>
            <pc:sldMk cId="3124407705" sldId="354"/>
            <ac:picMk id="22" creationId="{B703D30C-030F-2E18-3FA7-5B9E8C8E0477}"/>
          </ac:picMkLst>
        </pc:picChg>
        <pc:picChg chg="add del mod">
          <ac:chgData name="Nathan James Pacey" userId="e3aa6d9e-ecb6-4552-918d-cc5cdf86b2c4" providerId="ADAL" clId="{AB3D2D61-C147-48CD-A17F-98AB6A4E66D1}" dt="2025-06-12T17:27:18.737" v="4746" actId="478"/>
          <ac:picMkLst>
            <pc:docMk/>
            <pc:sldMk cId="3124407705" sldId="354"/>
            <ac:picMk id="24" creationId="{8DB71916-BE87-3CAC-1F42-874604CE4928}"/>
          </ac:picMkLst>
        </pc:picChg>
        <pc:picChg chg="add mod">
          <ac:chgData name="Nathan James Pacey" userId="e3aa6d9e-ecb6-4552-918d-cc5cdf86b2c4" providerId="ADAL" clId="{AB3D2D61-C147-48CD-A17F-98AB6A4E66D1}" dt="2025-06-12T17:00:41.086" v="4730" actId="1076"/>
          <ac:picMkLst>
            <pc:docMk/>
            <pc:sldMk cId="3124407705" sldId="354"/>
            <ac:picMk id="28" creationId="{AA4BA8ED-CFAB-2B97-863C-81E33639D5BA}"/>
          </ac:picMkLst>
        </pc:picChg>
        <pc:picChg chg="add mod">
          <ac:chgData name="Nathan James Pacey" userId="e3aa6d9e-ecb6-4552-918d-cc5cdf86b2c4" providerId="ADAL" clId="{AB3D2D61-C147-48CD-A17F-98AB6A4E66D1}" dt="2025-06-12T17:27:13.035" v="4745" actId="14100"/>
          <ac:picMkLst>
            <pc:docMk/>
            <pc:sldMk cId="3124407705" sldId="354"/>
            <ac:picMk id="30" creationId="{38839489-6C6F-D5A8-02E0-8BF69831A59A}"/>
          </ac:picMkLst>
        </pc:picChg>
        <pc:picChg chg="add mod">
          <ac:chgData name="Nathan James Pacey" userId="e3aa6d9e-ecb6-4552-918d-cc5cdf86b2c4" providerId="ADAL" clId="{AB3D2D61-C147-48CD-A17F-98AB6A4E66D1}" dt="2025-06-12T17:27:53.608" v="4748" actId="1076"/>
          <ac:picMkLst>
            <pc:docMk/>
            <pc:sldMk cId="3124407705" sldId="354"/>
            <ac:picMk id="32" creationId="{605DCE7E-8685-AE02-AA75-FD4F1FE746E1}"/>
          </ac:picMkLst>
        </pc:picChg>
        <pc:picChg chg="mod">
          <ac:chgData name="Nathan James Pacey" userId="e3aa6d9e-ecb6-4552-918d-cc5cdf86b2c4" providerId="ADAL" clId="{AB3D2D61-C147-48CD-A17F-98AB6A4E66D1}" dt="2025-06-12T16:57:58.940" v="4718" actId="1076"/>
          <ac:picMkLst>
            <pc:docMk/>
            <pc:sldMk cId="3124407705" sldId="354"/>
            <ac:picMk id="411" creationId="{49D307F3-D743-9496-EE2F-3BF975BB2622}"/>
          </ac:picMkLst>
        </pc:picChg>
      </pc:sldChg>
      <pc:sldChg chg="addSp delSp modSp mod">
        <pc:chgData name="Nathan James Pacey" userId="e3aa6d9e-ecb6-4552-918d-cc5cdf86b2c4" providerId="ADAL" clId="{AB3D2D61-C147-48CD-A17F-98AB6A4E66D1}" dt="2025-06-12T17:31:57.969" v="4755" actId="1076"/>
        <pc:sldMkLst>
          <pc:docMk/>
          <pc:sldMk cId="623120804" sldId="355"/>
        </pc:sldMkLst>
        <pc:spChg chg="add mod">
          <ac:chgData name="Nathan James Pacey" userId="e3aa6d9e-ecb6-4552-918d-cc5cdf86b2c4" providerId="ADAL" clId="{AB3D2D61-C147-48CD-A17F-98AB6A4E66D1}" dt="2025-06-11T10:00:20.399" v="3853" actId="20577"/>
          <ac:spMkLst>
            <pc:docMk/>
            <pc:sldMk cId="623120804" sldId="355"/>
            <ac:spMk id="5" creationId="{B09CAA41-752E-3856-3CE5-57DCB637C33A}"/>
          </ac:spMkLst>
        </pc:spChg>
        <pc:spChg chg="mod">
          <ac:chgData name="Nathan James Pacey" userId="e3aa6d9e-ecb6-4552-918d-cc5cdf86b2c4" providerId="ADAL" clId="{AB3D2D61-C147-48CD-A17F-98AB6A4E66D1}" dt="2025-06-10T10:11:24.452" v="2272" actId="20577"/>
          <ac:spMkLst>
            <pc:docMk/>
            <pc:sldMk cId="623120804" sldId="355"/>
            <ac:spMk id="6" creationId="{AF6FB6D4-F8B5-3DC0-05E0-54CBC85F9758}"/>
          </ac:spMkLst>
        </pc:spChg>
        <pc:spChg chg="mod">
          <ac:chgData name="Nathan James Pacey" userId="e3aa6d9e-ecb6-4552-918d-cc5cdf86b2c4" providerId="ADAL" clId="{AB3D2D61-C147-48CD-A17F-98AB6A4E66D1}" dt="2025-06-10T10:12:14.398" v="2280" actId="14100"/>
          <ac:spMkLst>
            <pc:docMk/>
            <pc:sldMk cId="623120804" sldId="355"/>
            <ac:spMk id="7" creationId="{D8AA833C-D7A9-6A96-B64A-F08A97CC4CDB}"/>
          </ac:spMkLst>
        </pc:spChg>
        <pc:spChg chg="mod">
          <ac:chgData name="Nathan James Pacey" userId="e3aa6d9e-ecb6-4552-918d-cc5cdf86b2c4" providerId="ADAL" clId="{AB3D2D61-C147-48CD-A17F-98AB6A4E66D1}" dt="2025-06-10T08:55:44.118" v="2169" actId="1076"/>
          <ac:spMkLst>
            <pc:docMk/>
            <pc:sldMk cId="623120804" sldId="355"/>
            <ac:spMk id="8" creationId="{F25FC934-FD7E-C91B-05A5-60AB4A203D3C}"/>
          </ac:spMkLst>
        </pc:spChg>
        <pc:spChg chg="add del mod">
          <ac:chgData name="Nathan James Pacey" userId="e3aa6d9e-ecb6-4552-918d-cc5cdf86b2c4" providerId="ADAL" clId="{AB3D2D61-C147-48CD-A17F-98AB6A4E66D1}" dt="2025-06-11T10:00:28.750" v="3854" actId="478"/>
          <ac:spMkLst>
            <pc:docMk/>
            <pc:sldMk cId="623120804" sldId="355"/>
            <ac:spMk id="17" creationId="{F4469135-0728-CC4B-4E7A-728AC700685E}"/>
          </ac:spMkLst>
        </pc:spChg>
        <pc:spChg chg="add mod">
          <ac:chgData name="Nathan James Pacey" userId="e3aa6d9e-ecb6-4552-918d-cc5cdf86b2c4" providerId="ADAL" clId="{AB3D2D61-C147-48CD-A17F-98AB6A4E66D1}" dt="2025-06-10T11:35:56.896" v="2352"/>
          <ac:spMkLst>
            <pc:docMk/>
            <pc:sldMk cId="623120804" sldId="355"/>
            <ac:spMk id="22" creationId="{12074CC0-EA6A-B73E-421E-335C1FBB6B44}"/>
          </ac:spMkLst>
        </pc:spChg>
        <pc:spChg chg="add mod">
          <ac:chgData name="Nathan James Pacey" userId="e3aa6d9e-ecb6-4552-918d-cc5cdf86b2c4" providerId="ADAL" clId="{AB3D2D61-C147-48CD-A17F-98AB6A4E66D1}" dt="2025-06-10T12:05:21.733" v="2705" actId="20577"/>
          <ac:spMkLst>
            <pc:docMk/>
            <pc:sldMk cId="623120804" sldId="355"/>
            <ac:spMk id="24" creationId="{94E1FE2A-9FE4-A135-4900-53592EB14270}"/>
          </ac:spMkLst>
        </pc:spChg>
        <pc:picChg chg="add mod">
          <ac:chgData name="Nathan James Pacey" userId="e3aa6d9e-ecb6-4552-918d-cc5cdf86b2c4" providerId="ADAL" clId="{AB3D2D61-C147-48CD-A17F-98AB6A4E66D1}" dt="2025-06-11T15:08:37.194" v="4707" actId="1076"/>
          <ac:picMkLst>
            <pc:docMk/>
            <pc:sldMk cId="623120804" sldId="355"/>
            <ac:picMk id="2" creationId="{646E118A-B7AB-5157-F7CD-B6DAD9ED3118}"/>
          </ac:picMkLst>
        </pc:picChg>
        <pc:picChg chg="add del mod">
          <ac:chgData name="Nathan James Pacey" userId="e3aa6d9e-ecb6-4552-918d-cc5cdf86b2c4" providerId="ADAL" clId="{AB3D2D61-C147-48CD-A17F-98AB6A4E66D1}" dt="2025-06-12T17:31:11.153" v="4750" actId="478"/>
          <ac:picMkLst>
            <pc:docMk/>
            <pc:sldMk cId="623120804" sldId="355"/>
            <ac:picMk id="9" creationId="{6CEF3CED-7F38-3821-79BE-364F6A39E51B}"/>
          </ac:picMkLst>
        </pc:picChg>
        <pc:picChg chg="add mod">
          <ac:chgData name="Nathan James Pacey" userId="e3aa6d9e-ecb6-4552-918d-cc5cdf86b2c4" providerId="ADAL" clId="{AB3D2D61-C147-48CD-A17F-98AB6A4E66D1}" dt="2025-06-12T17:31:23.200" v="4752" actId="1076"/>
          <ac:picMkLst>
            <pc:docMk/>
            <pc:sldMk cId="623120804" sldId="355"/>
            <ac:picMk id="10" creationId="{84EE3AA0-0673-E1AC-0394-0648998D75DA}"/>
          </ac:picMkLst>
        </pc:picChg>
        <pc:picChg chg="add mod">
          <ac:chgData name="Nathan James Pacey" userId="e3aa6d9e-ecb6-4552-918d-cc5cdf86b2c4" providerId="ADAL" clId="{AB3D2D61-C147-48CD-A17F-98AB6A4E66D1}" dt="2025-06-10T10:11:44.394" v="2277" actId="1076"/>
          <ac:picMkLst>
            <pc:docMk/>
            <pc:sldMk cId="623120804" sldId="355"/>
            <ac:picMk id="11" creationId="{2D5A9B97-8475-FE0A-7603-3A708949D8D3}"/>
          </ac:picMkLst>
        </pc:picChg>
        <pc:picChg chg="add del mod">
          <ac:chgData name="Nathan James Pacey" userId="e3aa6d9e-ecb6-4552-918d-cc5cdf86b2c4" providerId="ADAL" clId="{AB3D2D61-C147-48CD-A17F-98AB6A4E66D1}" dt="2025-06-12T17:31:51.299" v="4754" actId="478"/>
          <ac:picMkLst>
            <pc:docMk/>
            <pc:sldMk cId="623120804" sldId="355"/>
            <ac:picMk id="13" creationId="{B2B61DE4-4927-0939-8C5A-83F028C4C011}"/>
          </ac:picMkLst>
        </pc:picChg>
        <pc:picChg chg="add mod">
          <ac:chgData name="Nathan James Pacey" userId="e3aa6d9e-ecb6-4552-918d-cc5cdf86b2c4" providerId="ADAL" clId="{AB3D2D61-C147-48CD-A17F-98AB6A4E66D1}" dt="2025-06-12T17:31:57.969" v="4755" actId="1076"/>
          <ac:picMkLst>
            <pc:docMk/>
            <pc:sldMk cId="623120804" sldId="355"/>
            <ac:picMk id="14" creationId="{E067FABF-3DDE-366A-EDD7-5181B7A3A6F0}"/>
          </ac:picMkLst>
        </pc:picChg>
        <pc:picChg chg="add mod">
          <ac:chgData name="Nathan James Pacey" userId="e3aa6d9e-ecb6-4552-918d-cc5cdf86b2c4" providerId="ADAL" clId="{AB3D2D61-C147-48CD-A17F-98AB6A4E66D1}" dt="2025-06-10T10:11:52.456" v="2279" actId="1076"/>
          <ac:picMkLst>
            <pc:docMk/>
            <pc:sldMk cId="623120804" sldId="355"/>
            <ac:picMk id="15" creationId="{05A12D32-7AD3-697E-26C9-0058149007D9}"/>
          </ac:picMkLst>
        </pc:picChg>
        <pc:picChg chg="add mod modCrop">
          <ac:chgData name="Nathan James Pacey" userId="e3aa6d9e-ecb6-4552-918d-cc5cdf86b2c4" providerId="ADAL" clId="{AB3D2D61-C147-48CD-A17F-98AB6A4E66D1}" dt="2025-06-12T17:28:18.201" v="4749" actId="1076"/>
          <ac:picMkLst>
            <pc:docMk/>
            <pc:sldMk cId="623120804" sldId="355"/>
            <ac:picMk id="16" creationId="{DDF3BDA1-2344-619D-3117-93859D57ABE4}"/>
          </ac:picMkLst>
        </pc:picChg>
        <pc:picChg chg="add mod">
          <ac:chgData name="Nathan James Pacey" userId="e3aa6d9e-ecb6-4552-918d-cc5cdf86b2c4" providerId="ADAL" clId="{AB3D2D61-C147-48CD-A17F-98AB6A4E66D1}" dt="2025-06-10T10:09:58.523" v="2268" actId="1076"/>
          <ac:picMkLst>
            <pc:docMk/>
            <pc:sldMk cId="623120804" sldId="355"/>
            <ac:picMk id="19" creationId="{F72E296E-90D8-71E9-A3BA-850FE0E49782}"/>
          </ac:picMkLst>
        </pc:picChg>
        <pc:picChg chg="add mod">
          <ac:chgData name="Nathan James Pacey" userId="e3aa6d9e-ecb6-4552-918d-cc5cdf86b2c4" providerId="ADAL" clId="{AB3D2D61-C147-48CD-A17F-98AB6A4E66D1}" dt="2025-06-10T10:10:51.068" v="2270" actId="1076"/>
          <ac:picMkLst>
            <pc:docMk/>
            <pc:sldMk cId="623120804" sldId="355"/>
            <ac:picMk id="21" creationId="{62BAB6A6-63D6-A65D-1C5D-98DE3A58D2B6}"/>
          </ac:picMkLst>
        </pc:picChg>
        <pc:picChg chg="mod">
          <ac:chgData name="Nathan James Pacey" userId="e3aa6d9e-ecb6-4552-918d-cc5cdf86b2c4" providerId="ADAL" clId="{AB3D2D61-C147-48CD-A17F-98AB6A4E66D1}" dt="2025-06-10T11:33:33.911" v="2326" actId="1076"/>
          <ac:picMkLst>
            <pc:docMk/>
            <pc:sldMk cId="623120804" sldId="355"/>
            <ac:picMk id="411" creationId="{EB13EFAB-4D3E-C345-465F-107A2ACECAC4}"/>
          </ac:picMkLst>
        </pc:picChg>
      </pc:sldChg>
      <pc:sldChg chg="addSp delSp modSp mod modNotesTx">
        <pc:chgData name="Nathan James Pacey" userId="e3aa6d9e-ecb6-4552-918d-cc5cdf86b2c4" providerId="ADAL" clId="{AB3D2D61-C147-48CD-A17F-98AB6A4E66D1}" dt="2025-06-10T12:34:40.800" v="3687" actId="1076"/>
        <pc:sldMkLst>
          <pc:docMk/>
          <pc:sldMk cId="403269369" sldId="358"/>
        </pc:sldMkLst>
        <pc:spChg chg="add mod">
          <ac:chgData name="Nathan James Pacey" userId="e3aa6d9e-ecb6-4552-918d-cc5cdf86b2c4" providerId="ADAL" clId="{AB3D2D61-C147-48CD-A17F-98AB6A4E66D1}" dt="2025-06-10T11:35:52.560" v="2350"/>
          <ac:spMkLst>
            <pc:docMk/>
            <pc:sldMk cId="403269369" sldId="358"/>
            <ac:spMk id="2" creationId="{AE7C925B-398D-CB44-BA06-2BD9E39F37B6}"/>
          </ac:spMkLst>
        </pc:spChg>
        <pc:spChg chg="add mod">
          <ac:chgData name="Nathan James Pacey" userId="e3aa6d9e-ecb6-4552-918d-cc5cdf86b2c4" providerId="ADAL" clId="{AB3D2D61-C147-48CD-A17F-98AB6A4E66D1}" dt="2025-06-10T12:05:31.816" v="2711" actId="20577"/>
          <ac:spMkLst>
            <pc:docMk/>
            <pc:sldMk cId="403269369" sldId="358"/>
            <ac:spMk id="4" creationId="{9DE3EAAB-A959-BE5C-11CD-002305685F94}"/>
          </ac:spMkLst>
        </pc:spChg>
        <pc:spChg chg="mod">
          <ac:chgData name="Nathan James Pacey" userId="e3aa6d9e-ecb6-4552-918d-cc5cdf86b2c4" providerId="ADAL" clId="{AB3D2D61-C147-48CD-A17F-98AB6A4E66D1}" dt="2025-06-10T08:35:21.934" v="2115" actId="1076"/>
          <ac:spMkLst>
            <pc:docMk/>
            <pc:sldMk cId="403269369" sldId="358"/>
            <ac:spMk id="5" creationId="{211CE407-332D-9A6C-CE2C-65094577DCE4}"/>
          </ac:spMkLst>
        </pc:spChg>
        <pc:spChg chg="mod">
          <ac:chgData name="Nathan James Pacey" userId="e3aa6d9e-ecb6-4552-918d-cc5cdf86b2c4" providerId="ADAL" clId="{AB3D2D61-C147-48CD-A17F-98AB6A4E66D1}" dt="2025-06-10T10:24:29.140" v="2283" actId="20577"/>
          <ac:spMkLst>
            <pc:docMk/>
            <pc:sldMk cId="403269369" sldId="358"/>
            <ac:spMk id="9" creationId="{2C51EB17-A316-8019-04DB-6B013E4D0310}"/>
          </ac:spMkLst>
        </pc:spChg>
        <pc:spChg chg="add mod">
          <ac:chgData name="Nathan James Pacey" userId="e3aa6d9e-ecb6-4552-918d-cc5cdf86b2c4" providerId="ADAL" clId="{AB3D2D61-C147-48CD-A17F-98AB6A4E66D1}" dt="2025-06-10T12:34:40.800" v="3687" actId="1076"/>
          <ac:spMkLst>
            <pc:docMk/>
            <pc:sldMk cId="403269369" sldId="358"/>
            <ac:spMk id="12" creationId="{7077A213-6C45-3DD6-5679-6739302E28EE}"/>
          </ac:spMkLst>
        </pc:spChg>
        <pc:spChg chg="mod">
          <ac:chgData name="Nathan James Pacey" userId="e3aa6d9e-ecb6-4552-918d-cc5cdf86b2c4" providerId="ADAL" clId="{AB3D2D61-C147-48CD-A17F-98AB6A4E66D1}" dt="2025-06-10T08:34:25.485" v="2113" actId="20577"/>
          <ac:spMkLst>
            <pc:docMk/>
            <pc:sldMk cId="403269369" sldId="358"/>
            <ac:spMk id="23" creationId="{0FA765C5-7301-2523-05DA-689C2F5AA14F}"/>
          </ac:spMkLst>
        </pc:spChg>
        <pc:picChg chg="mod">
          <ac:chgData name="Nathan James Pacey" userId="e3aa6d9e-ecb6-4552-918d-cc5cdf86b2c4" providerId="ADAL" clId="{AB3D2D61-C147-48CD-A17F-98AB6A4E66D1}" dt="2025-06-10T10:12:40.216" v="2282" actId="1076"/>
          <ac:picMkLst>
            <pc:docMk/>
            <pc:sldMk cId="403269369" sldId="358"/>
            <ac:picMk id="6" creationId="{E4A5D1B1-68BD-F7A0-2BFA-5DB83C7A0BF6}"/>
          </ac:picMkLst>
        </pc:picChg>
        <pc:picChg chg="mod">
          <ac:chgData name="Nathan James Pacey" userId="e3aa6d9e-ecb6-4552-918d-cc5cdf86b2c4" providerId="ADAL" clId="{AB3D2D61-C147-48CD-A17F-98AB6A4E66D1}" dt="2025-06-10T08:35:21.934" v="2115" actId="1076"/>
          <ac:picMkLst>
            <pc:docMk/>
            <pc:sldMk cId="403269369" sldId="358"/>
            <ac:picMk id="8" creationId="{FD8324D8-BF63-B451-E094-2207AA0FB1E8}"/>
          </ac:picMkLst>
        </pc:picChg>
        <pc:picChg chg="add mod">
          <ac:chgData name="Nathan James Pacey" userId="e3aa6d9e-ecb6-4552-918d-cc5cdf86b2c4" providerId="ADAL" clId="{AB3D2D61-C147-48CD-A17F-98AB6A4E66D1}" dt="2025-06-10T12:33:45.075" v="3678" actId="1076"/>
          <ac:picMkLst>
            <pc:docMk/>
            <pc:sldMk cId="403269369" sldId="358"/>
            <ac:picMk id="11" creationId="{EAC478EB-07C7-AF60-6A7E-1AE02C6F8F26}"/>
          </ac:picMkLst>
        </pc:picChg>
        <pc:picChg chg="mod">
          <ac:chgData name="Nathan James Pacey" userId="e3aa6d9e-ecb6-4552-918d-cc5cdf86b2c4" providerId="ADAL" clId="{AB3D2D61-C147-48CD-A17F-98AB6A4E66D1}" dt="2025-06-10T10:24:53.113" v="2286" actId="1076"/>
          <ac:picMkLst>
            <pc:docMk/>
            <pc:sldMk cId="403269369" sldId="358"/>
            <ac:picMk id="21" creationId="{2808819B-6622-8B23-38DA-C69E020A01C6}"/>
          </ac:picMkLst>
        </pc:picChg>
        <pc:picChg chg="mod">
          <ac:chgData name="Nathan James Pacey" userId="e3aa6d9e-ecb6-4552-918d-cc5cdf86b2c4" providerId="ADAL" clId="{AB3D2D61-C147-48CD-A17F-98AB6A4E66D1}" dt="2025-06-10T10:12:28.940" v="2281" actId="1076"/>
          <ac:picMkLst>
            <pc:docMk/>
            <pc:sldMk cId="403269369" sldId="358"/>
            <ac:picMk id="22" creationId="{B310D319-4E43-6E39-DF3F-67B1E59FACC2}"/>
          </ac:picMkLst>
        </pc:picChg>
        <pc:picChg chg="mod">
          <ac:chgData name="Nathan James Pacey" userId="e3aa6d9e-ecb6-4552-918d-cc5cdf86b2c4" providerId="ADAL" clId="{AB3D2D61-C147-48CD-A17F-98AB6A4E66D1}" dt="2025-06-10T08:34:54.072" v="2114" actId="1076"/>
          <ac:picMkLst>
            <pc:docMk/>
            <pc:sldMk cId="403269369" sldId="358"/>
            <ac:picMk id="25" creationId="{564F0F7C-D0AB-1C08-8025-FB85F3A2DF71}"/>
          </ac:picMkLst>
        </pc:picChg>
        <pc:picChg chg="mod">
          <ac:chgData name="Nathan James Pacey" userId="e3aa6d9e-ecb6-4552-918d-cc5cdf86b2c4" providerId="ADAL" clId="{AB3D2D61-C147-48CD-A17F-98AB6A4E66D1}" dt="2025-06-10T08:32:22.698" v="2085" actId="1076"/>
          <ac:picMkLst>
            <pc:docMk/>
            <pc:sldMk cId="403269369" sldId="358"/>
            <ac:picMk id="26" creationId="{C34C3B42-57B0-4B50-33A2-3C131EFBA320}"/>
          </ac:picMkLst>
        </pc:picChg>
        <pc:picChg chg="mod">
          <ac:chgData name="Nathan James Pacey" userId="e3aa6d9e-ecb6-4552-918d-cc5cdf86b2c4" providerId="ADAL" clId="{AB3D2D61-C147-48CD-A17F-98AB6A4E66D1}" dt="2025-06-10T08:33:37.355" v="2091" actId="1076"/>
          <ac:picMkLst>
            <pc:docMk/>
            <pc:sldMk cId="403269369" sldId="358"/>
            <ac:picMk id="27" creationId="{285065A1-48A8-D2E9-7019-B7C50EE3B13D}"/>
          </ac:picMkLst>
        </pc:picChg>
        <pc:picChg chg="mod">
          <ac:chgData name="Nathan James Pacey" userId="e3aa6d9e-ecb6-4552-918d-cc5cdf86b2c4" providerId="ADAL" clId="{AB3D2D61-C147-48CD-A17F-98AB6A4E66D1}" dt="2025-06-10T08:32:54.541" v="2089" actId="1076"/>
          <ac:picMkLst>
            <pc:docMk/>
            <pc:sldMk cId="403269369" sldId="358"/>
            <ac:picMk id="28" creationId="{4AC9FD2B-70F7-476F-4BB3-3BB3222BBF97}"/>
          </ac:picMkLst>
        </pc:picChg>
      </pc:sldChg>
      <pc:sldChg chg="addSp delSp modSp del mod">
        <pc:chgData name="Nathan James Pacey" userId="e3aa6d9e-ecb6-4552-918d-cc5cdf86b2c4" providerId="ADAL" clId="{AB3D2D61-C147-48CD-A17F-98AB6A4E66D1}" dt="2025-06-10T12:34:50.207" v="3688" actId="47"/>
        <pc:sldMkLst>
          <pc:docMk/>
          <pc:sldMk cId="4188849464" sldId="359"/>
        </pc:sldMkLst>
      </pc:sldChg>
      <pc:sldChg chg="modSp mod">
        <pc:chgData name="Nathan James Pacey" userId="e3aa6d9e-ecb6-4552-918d-cc5cdf86b2c4" providerId="ADAL" clId="{AB3D2D61-C147-48CD-A17F-98AB6A4E66D1}" dt="2025-06-10T12:06:13.336" v="2742" actId="20577"/>
        <pc:sldMkLst>
          <pc:docMk/>
          <pc:sldMk cId="3537897224" sldId="362"/>
        </pc:sldMkLst>
        <pc:spChg chg="mod">
          <ac:chgData name="Nathan James Pacey" userId="e3aa6d9e-ecb6-4552-918d-cc5cdf86b2c4" providerId="ADAL" clId="{AB3D2D61-C147-48CD-A17F-98AB6A4E66D1}" dt="2025-06-10T12:06:13.336" v="2742" actId="20577"/>
          <ac:spMkLst>
            <pc:docMk/>
            <pc:sldMk cId="3537897224" sldId="362"/>
            <ac:spMk id="3" creationId="{36D646F0-279D-A9DE-9957-A85A3E68D40C}"/>
          </ac:spMkLst>
        </pc:spChg>
      </pc:sldChg>
      <pc:sldMasterChg chg="delSldLayout">
        <pc:chgData name="Nathan James Pacey" userId="e3aa6d9e-ecb6-4552-918d-cc5cdf86b2c4" providerId="ADAL" clId="{AB3D2D61-C147-48CD-A17F-98AB6A4E66D1}" dt="2025-06-09T14:23:19.329" v="1293" actId="47"/>
        <pc:sldMasterMkLst>
          <pc:docMk/>
          <pc:sldMasterMk cId="0" sldId="2147483678"/>
        </pc:sldMasterMkLst>
        <pc:sldLayoutChg chg="del">
          <pc:chgData name="Nathan James Pacey" userId="e3aa6d9e-ecb6-4552-918d-cc5cdf86b2c4" providerId="ADAL" clId="{AB3D2D61-C147-48CD-A17F-98AB6A4E66D1}" dt="2025-06-09T14:23:19.329" v="1293" actId="47"/>
          <pc:sldLayoutMkLst>
            <pc:docMk/>
            <pc:sldMasterMk cId="0" sldId="2147483678"/>
            <pc:sldLayoutMk cId="0" sldId="2147483653"/>
          </pc:sldLayoutMkLst>
        </pc:sldLayoutChg>
      </pc:sldMasterChg>
    </pc:docChg>
  </pc:docChgLst>
  <pc:docChgLst>
    <pc:chgData name="cherilyn.christen@epfl.ch" userId="S::urn:spo:guest#cherilyn.christen@epfl.ch::" providerId="AD" clId="Web-{47CE72B3-5A98-75F9-0C7C-91785AB03F7B}"/>
    <pc:docChg chg="modSld">
      <pc:chgData name="cherilyn.christen@epfl.ch" userId="S::urn:spo:guest#cherilyn.christen@epfl.ch::" providerId="AD" clId="Web-{47CE72B3-5A98-75F9-0C7C-91785AB03F7B}" dt="2025-06-09T17:08:15.881" v="13" actId="1076"/>
      <pc:docMkLst>
        <pc:docMk/>
      </pc:docMkLst>
      <pc:sldChg chg="addSp modSp">
        <pc:chgData name="cherilyn.christen@epfl.ch" userId="S::urn:spo:guest#cherilyn.christen@epfl.ch::" providerId="AD" clId="Web-{47CE72B3-5A98-75F9-0C7C-91785AB03F7B}" dt="2025-06-09T17:08:15.881" v="13" actId="1076"/>
        <pc:sldMkLst>
          <pc:docMk/>
          <pc:sldMk cId="3124407705" sldId="354"/>
        </pc:sldMkLst>
        <pc:spChg chg="mod">
          <ac:chgData name="cherilyn.christen@epfl.ch" userId="S::urn:spo:guest#cherilyn.christen@epfl.ch::" providerId="AD" clId="Web-{47CE72B3-5A98-75F9-0C7C-91785AB03F7B}" dt="2025-06-09T17:08:02.631" v="10" actId="20577"/>
          <ac:spMkLst>
            <pc:docMk/>
            <pc:sldMk cId="3124407705" sldId="354"/>
            <ac:spMk id="18" creationId="{659D629A-04D2-C386-2B6E-C1E711535907}"/>
          </ac:spMkLst>
        </pc:spChg>
        <pc:picChg chg="add mod">
          <ac:chgData name="cherilyn.christen@epfl.ch" userId="S::urn:spo:guest#cherilyn.christen@epfl.ch::" providerId="AD" clId="Web-{47CE72B3-5A98-75F9-0C7C-91785AB03F7B}" dt="2025-06-09T17:08:15.881" v="13" actId="1076"/>
          <ac:picMkLst>
            <pc:docMk/>
            <pc:sldMk cId="3124407705" sldId="354"/>
            <ac:picMk id="2" creationId="{96280DB6-5A7F-A85C-E98B-2CED28D431B5}"/>
          </ac:picMkLst>
        </pc:picChg>
      </pc:sldChg>
    </pc:docChg>
  </pc:docChgLst>
  <pc:docChgLst>
    <pc:chgData name="cherilyn.christen@epfl.ch" userId="S::urn:spo:guest#cherilyn.christen@epfl.ch::" providerId="AD" clId="Web-{3FBE5A1F-63F6-2D25-935F-D852E9178DB4}"/>
    <pc:docChg chg="sldOrd">
      <pc:chgData name="cherilyn.christen@epfl.ch" userId="S::urn:spo:guest#cherilyn.christen@epfl.ch::" providerId="AD" clId="Web-{3FBE5A1F-63F6-2D25-935F-D852E9178DB4}" dt="2025-06-10T20:01:56.894" v="1"/>
      <pc:docMkLst>
        <pc:docMk/>
      </pc:docMkLst>
      <pc:sldChg chg="ord">
        <pc:chgData name="cherilyn.christen@epfl.ch" userId="S::urn:spo:guest#cherilyn.christen@epfl.ch::" providerId="AD" clId="Web-{3FBE5A1F-63F6-2D25-935F-D852E9178DB4}" dt="2025-06-10T20:01:56.894" v="1"/>
        <pc:sldMkLst>
          <pc:docMk/>
          <pc:sldMk cId="3537897224" sldId="36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B5ACD4-FBB3-D688-6204-3B1A389CE0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2C21D7-B6E3-613A-CD53-9C83E7FD02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1B30E-FF37-44FD-B936-4034C14DD3C0}" type="datetimeFigureOut">
              <a:rPr lang="en-CA" smtClean="0"/>
              <a:t>2025-06-11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BA6B4-05AF-7122-D4C9-3C1F8A54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F8F62-8EA7-297B-B7AC-61DF2FF1E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815A2-F231-4B41-A065-2B9341EDB7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05007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Topic: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Effect of Stochastic Gate Noise on Fault-Tolerant Surface Codes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Motivation: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Current quantum computers are not fault-tolerant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Environmental noise leads to decoherence and errors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Goal: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Enable large-scale algorithms using many fault-tolerant qubits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Solution Approach: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Use of quantum error correction, specifically surface codes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Surface codes: 2D lattice structure suitable for hardware, Encode logical qubits using multiple physical qubits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Our Contribution: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Develop/improve realistic stochastic noise simulations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Analyze impact of gate noise on surface code performance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/>
              <a:t>Support design of more robust fault-tolerant quantum systems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55355E23-35C8-C54C-3A59-C687DB33D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dda1946d_4_2689:notes">
            <a:extLst>
              <a:ext uri="{FF2B5EF4-FFF2-40B4-BE49-F238E27FC236}">
                <a16:creationId xmlns:a16="http://schemas.microsoft.com/office/drawing/2014/main" id="{B0428AD8-CDAB-BCA1-E045-ED44399BA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dda1946d_4_2689:notes">
            <a:extLst>
              <a:ext uri="{FF2B5EF4-FFF2-40B4-BE49-F238E27FC236}">
                <a16:creationId xmlns:a16="http://schemas.microsoft.com/office/drawing/2014/main" id="{9FB0E605-CEE9-0D4A-2264-53D6BA618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32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A8C9CFF4-52F1-1A27-288B-6B532A15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DCD85259-3DBE-4A14-3B44-7131EAADCA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B0DDC8B5-2797-1FA0-D94E-B4BC9E3579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59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066BFBBF-53F2-EC25-B3D5-ADFF0F7C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24172C10-1BEA-2269-ED3C-E06521463B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D2F3E436-5ABA-5DD9-FC7A-E09988412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49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D763BCA5-9665-1463-0102-66E91A0E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3C04DBAC-AE64-56C6-80FD-FB47D91BC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36A2126A-CBC2-548A-4034-BB967A51BB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254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>
          <a:extLst>
            <a:ext uri="{FF2B5EF4-FFF2-40B4-BE49-F238E27FC236}">
              <a16:creationId xmlns:a16="http://schemas.microsoft.com/office/drawing/2014/main" id="{592BE7BB-1407-635E-A65C-1202E9149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4dda1946d_4_2742:notes">
            <a:extLst>
              <a:ext uri="{FF2B5EF4-FFF2-40B4-BE49-F238E27FC236}">
                <a16:creationId xmlns:a16="http://schemas.microsoft.com/office/drawing/2014/main" id="{D5ADA287-4F8D-B0AD-6333-E07E436BC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4dda1946d_4_2742:notes">
            <a:extLst>
              <a:ext uri="{FF2B5EF4-FFF2-40B4-BE49-F238E27FC236}">
                <a16:creationId xmlns:a16="http://schemas.microsoft.com/office/drawing/2014/main" id="{B2C16653-3D83-2E32-4BF9-873865F2B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4710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9E1C6A1C-FCFD-8A65-32AB-8230AEA3C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A39AC96F-AF95-1546-1E72-90E748D69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4158F31C-5494-84BE-AB8D-C309ABF182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623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60AA9A01-50FF-3B92-9D82-975BD1398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C76589A6-F1A9-EEF4-2EBC-DD7FEE47A6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CAAC1905-DFF6-9394-F926-D9282DCDB4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243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B5F1F2F8-EFD0-2D31-E084-AC5F5AFED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dda1946d_4_2726:notes">
            <a:extLst>
              <a:ext uri="{FF2B5EF4-FFF2-40B4-BE49-F238E27FC236}">
                <a16:creationId xmlns:a16="http://schemas.microsoft.com/office/drawing/2014/main" id="{E760E569-BD86-2C15-5803-3E6FA1ABD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dda1946d_4_2726:notes">
            <a:extLst>
              <a:ext uri="{FF2B5EF4-FFF2-40B4-BE49-F238E27FC236}">
                <a16:creationId xmlns:a16="http://schemas.microsoft.com/office/drawing/2014/main" id="{1B0B5EA1-4EB4-3E1F-EC4D-CFEEC77F3A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For each L of k (defined by </a:t>
            </a:r>
            <a:r>
              <a:rPr lang="en-CA" err="1"/>
              <a:t>UoU</a:t>
            </a:r>
            <a:r>
              <a:rPr lang="en-CA"/>
              <a:t>), where k is the single qubit gate (Pauli) evaluated, we can break down the resulting matrices in terms of </a:t>
            </a:r>
            <a:r>
              <a:rPr lang="en-CA" err="1"/>
              <a:t>pauli</a:t>
            </a:r>
            <a:r>
              <a:rPr lang="en-CA"/>
              <a:t> operators and a function 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Define f as ½ the Trace of the L times the respective Pauli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We can see how in this picture for each noise contribution we have equal probability (p depolarizing probability)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Can then write depolarizing noise in terms of these functions f for each </a:t>
            </a:r>
            <a:r>
              <a:rPr lang="en-CA" err="1"/>
              <a:t>pauli</a:t>
            </a:r>
            <a:r>
              <a:rPr lang="en-CA"/>
              <a:t> component (and each gate)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53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201C6100-FDBE-124A-5291-3207FDA0E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dda1946d_4_2726:notes">
            <a:extLst>
              <a:ext uri="{FF2B5EF4-FFF2-40B4-BE49-F238E27FC236}">
                <a16:creationId xmlns:a16="http://schemas.microsoft.com/office/drawing/2014/main" id="{38F021EA-D480-DB3B-7455-5FB821EAAF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dda1946d_4_2726:notes">
            <a:extLst>
              <a:ext uri="{FF2B5EF4-FFF2-40B4-BE49-F238E27FC236}">
                <a16:creationId xmlns:a16="http://schemas.microsoft.com/office/drawing/2014/main" id="{529465E3-FFBA-6051-11E1-0F19812D84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If we take Zeta, to be the Ito integral of f (</a:t>
            </a:r>
            <a:r>
              <a:rPr lang="en-CA" err="1"/>
              <a:t>wrt</a:t>
            </a:r>
            <a:r>
              <a:rPr lang="en-CA"/>
              <a:t> </a:t>
            </a:r>
            <a:r>
              <a:rPr lang="en-CA" err="1"/>
              <a:t>dW</a:t>
            </a:r>
            <a:r>
              <a:rPr lang="en-CA"/>
              <a:t>, the increment of Brownian motion) we can write a condensed Xi in terms of Zeta</a:t>
            </a:r>
            <a:br>
              <a:rPr lang="en-CA"/>
            </a:br>
            <a:r>
              <a:rPr lang="en-CA"/>
              <a:t>where then the X, Y, Z component of Xi map to zeta and make up the covariance matrix of which we sample (theta) over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Sample just the expectation of combinations of zeta, where hen </a:t>
            </a:r>
            <a:r>
              <a:rPr lang="en-CA" err="1"/>
              <a:t>i</a:t>
            </a:r>
            <a:r>
              <a:rPr lang="en-CA"/>
              <a:t>=j covariance = variance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776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B3445F6E-FA95-D4BD-DD85-97425E0B4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dda1946d_4_2726:notes">
            <a:extLst>
              <a:ext uri="{FF2B5EF4-FFF2-40B4-BE49-F238E27FC236}">
                <a16:creationId xmlns:a16="http://schemas.microsoft.com/office/drawing/2014/main" id="{D3B218B4-5A91-C6DE-254B-88298E435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dda1946d_4_2726:notes">
            <a:extLst>
              <a:ext uri="{FF2B5EF4-FFF2-40B4-BE49-F238E27FC236}">
                <a16:creationId xmlns:a16="http://schemas.microsoft.com/office/drawing/2014/main" id="{648A0832-88F4-4144-7380-93ECBA67E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369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B1489001-51F3-BBF1-E9D2-0D36D29D6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08:notes">
            <a:extLst>
              <a:ext uri="{FF2B5EF4-FFF2-40B4-BE49-F238E27FC236}">
                <a16:creationId xmlns:a16="http://schemas.microsoft.com/office/drawing/2014/main" id="{E74271F8-DF3A-ABD2-DC26-044C0EDB3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08:notes">
            <a:extLst>
              <a:ext uri="{FF2B5EF4-FFF2-40B4-BE49-F238E27FC236}">
                <a16:creationId xmlns:a16="http://schemas.microsoft.com/office/drawing/2014/main" id="{7B9BF35D-0A61-1F24-63FE-B0EC734C1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742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5F89A8FA-34DB-199A-E701-6B5C8E052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dda1946d_4_2689:notes">
            <a:extLst>
              <a:ext uri="{FF2B5EF4-FFF2-40B4-BE49-F238E27FC236}">
                <a16:creationId xmlns:a16="http://schemas.microsoft.com/office/drawing/2014/main" id="{B25EE708-9EAA-31D7-E33F-89F03D926B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dda1946d_4_2689:notes">
            <a:extLst>
              <a:ext uri="{FF2B5EF4-FFF2-40B4-BE49-F238E27FC236}">
                <a16:creationId xmlns:a16="http://schemas.microsoft.com/office/drawing/2014/main" id="{247E8408-71AE-A061-5F95-ED8B01027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39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A00DDBEF-5B5E-718F-7164-7190970A2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99A18850-6AF9-C6EC-E7A4-A31ADFFC0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40991C95-E8B9-7193-4A30-C4E3EBFB7B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186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E6B9CEAC-4E02-E4E6-D645-D9B6E230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D4360EDB-6EC8-7FAE-E4FB-792F98DF00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9955B6C5-F19B-1641-1F38-D4A7856DD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50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D0E2FC10-1B5A-BEEC-5887-F96D3E130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2A8C6737-4C26-74A8-E7DD-ED73290A2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970302E7-F72F-1EB0-276F-0089F299C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731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20203faf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620203faf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CC5824CC-AB81-9DB8-07D4-024136CD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05AB1E09-E9B5-4EAF-51F1-5E668CF1E4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B2A538B0-3389-FF3E-28FB-8FC7702619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513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CE0B5638-AE62-02C0-9DB5-EDE9D583D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24A9950B-AED2-80AE-40FF-4CA730505A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D6C6CD4C-6A49-C939-BA14-A32D469FB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152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664579DB-B3C6-82C1-9AB0-514B3C62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08C88E34-F0DE-0F38-2A45-8C989BD88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21FB9E37-A002-0421-D870-00D07952C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80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1516FA23-62A7-EC96-74EE-EFC42D96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84FFC671-EF82-702E-EF5D-DF426496B0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6B8B64D4-5797-15B1-9AD6-684D33685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68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2040986F-3CB7-A82B-1A2F-BE803B074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F870FB55-1A1F-7877-8B1E-A423A0E2A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CF7C4515-AB27-A37D-4A0C-56EC548A9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049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A9D36C2B-AC23-1FD5-A7EB-2420F2B2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097316FC-9218-A07A-2A53-335E3E6EB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9F69942E-22B5-80F7-D710-120EBBB94D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06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54676E8B-FD7C-8695-BE01-DB3A1C3FE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A8953958-30A6-9B92-5D89-C82DBE9214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71B26DFD-33E0-9683-8BFB-8FB970E4F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907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0E8990FC-447D-B23E-1DD8-5521E82E3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92024AFD-FF80-0D43-660D-25A31DDEFE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E44C2ABB-DC58-AE8A-CF3C-EBEBC820C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455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D5B8F7FA-F5F8-72D6-E40B-F89600F57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6142AB62-07B5-6AE6-3DBA-5E4E57A044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9A3EC1BA-928D-DBC8-5D38-E01E49848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742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C0EA8531-ACD0-BAA9-259D-D29BB937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B6D5BBF2-71E0-47D7-0E04-E912B3F58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05921E88-AE7C-1A1F-E817-9F2706485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859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D955EF29-3B84-C983-A4D6-7CAD0486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CA3B89DC-D57A-3114-A6F2-B667F1681E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A53BE023-D24B-6FED-2DA6-0395E93D6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530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B2109ED9-20CF-6746-2687-E5F2B1D0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072739ea5_12_0:notes">
            <a:extLst>
              <a:ext uri="{FF2B5EF4-FFF2-40B4-BE49-F238E27FC236}">
                <a16:creationId xmlns:a16="http://schemas.microsoft.com/office/drawing/2014/main" id="{C9CD0D08-7803-FB12-A452-081D6AD6C8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072739ea5_12_0:notes">
            <a:extLst>
              <a:ext uri="{FF2B5EF4-FFF2-40B4-BE49-F238E27FC236}">
                <a16:creationId xmlns:a16="http://schemas.microsoft.com/office/drawing/2014/main" id="{8BAB3B69-17A7-DB9B-CEFA-15638089B6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 contact with CERN QTI and hoping to continue this work with the potential to collaborate with them and IBM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701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20203faf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620203faf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4EE3FA44-8E81-E097-09CF-B1ECD5D2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D97CD253-426C-45D1-2024-97DB77533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77835531-47E3-0CDF-1DC5-8674559BFA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008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93aab12be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93aab12be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D2285C87-A31E-7C51-BFE1-FF01D144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23887BBC-63C9-2DFB-136E-B1E28D1D6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22CA372A-16DE-0DA9-7882-9CC1FF9C9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649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2383B9A2-F63B-768D-7A4A-529449E01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D2A08031-0EAC-E7E4-8FBA-161D2F1D9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32D6EEE1-4BF2-7315-0ABA-6EDE0E130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6066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52A99C8D-0F5F-34A5-69B7-7C887C772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04723FB9-CC01-19A0-85E5-39AF98E4A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C29FEAD2-0797-72EF-2538-AF93AA1DA2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675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8DA46949-A0B3-DECE-CC5E-E4379109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0203fafe_0_39:notes">
            <a:extLst>
              <a:ext uri="{FF2B5EF4-FFF2-40B4-BE49-F238E27FC236}">
                <a16:creationId xmlns:a16="http://schemas.microsoft.com/office/drawing/2014/main" id="{86F0D141-634B-72E3-18F7-9B2CD6131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0203fafe_0_39:notes">
            <a:extLst>
              <a:ext uri="{FF2B5EF4-FFF2-40B4-BE49-F238E27FC236}">
                <a16:creationId xmlns:a16="http://schemas.microsoft.com/office/drawing/2014/main" id="{E6A2CD81-A843-DF7E-AF20-3B63628F7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364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B491A635-19A3-30C2-650A-922FBA6B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08:notes">
            <a:extLst>
              <a:ext uri="{FF2B5EF4-FFF2-40B4-BE49-F238E27FC236}">
                <a16:creationId xmlns:a16="http://schemas.microsoft.com/office/drawing/2014/main" id="{FE1584E8-0C86-DB96-0293-B9ED674CCF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08:notes">
            <a:extLst>
              <a:ext uri="{FF2B5EF4-FFF2-40B4-BE49-F238E27FC236}">
                <a16:creationId xmlns:a16="http://schemas.microsoft.com/office/drawing/2014/main" id="{0A4F019A-461F-9257-3EDB-C1CABB18A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019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C934F263-47D8-2E8D-39EE-7076DACCC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043E713A-67BF-5074-7C51-60C99A018C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BD638FF9-21CA-6BA8-2AEF-4C71A240E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923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C8B11A7A-CF4D-FE77-5039-F334FE0A0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dda1946d_4_2689:notes">
            <a:extLst>
              <a:ext uri="{FF2B5EF4-FFF2-40B4-BE49-F238E27FC236}">
                <a16:creationId xmlns:a16="http://schemas.microsoft.com/office/drawing/2014/main" id="{24F9A51C-34A2-4F81-CB1C-1DC8E6A320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dda1946d_4_2689:notes">
            <a:extLst>
              <a:ext uri="{FF2B5EF4-FFF2-40B4-BE49-F238E27FC236}">
                <a16:creationId xmlns:a16="http://schemas.microsoft.com/office/drawing/2014/main" id="{613732EF-384F-0036-71F7-341A6F61F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38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A9967115-629C-5BEA-4958-EDB7568FC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32:notes">
            <a:extLst>
              <a:ext uri="{FF2B5EF4-FFF2-40B4-BE49-F238E27FC236}">
                <a16:creationId xmlns:a16="http://schemas.microsoft.com/office/drawing/2014/main" id="{4B0AF852-B9CF-6CC0-E3F9-A79FED0B1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32:notes">
            <a:extLst>
              <a:ext uri="{FF2B5EF4-FFF2-40B4-BE49-F238E27FC236}">
                <a16:creationId xmlns:a16="http://schemas.microsoft.com/office/drawing/2014/main" id="{2B506E04-1836-CF09-E823-C725AA5D2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37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:a16="http://schemas.microsoft.com/office/drawing/2014/main" id="{63C51ADC-C91B-A5AF-5214-AF47131E9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31007ba2_0_208:notes">
            <a:extLst>
              <a:ext uri="{FF2B5EF4-FFF2-40B4-BE49-F238E27FC236}">
                <a16:creationId xmlns:a16="http://schemas.microsoft.com/office/drawing/2014/main" id="{4821668C-B8A1-1911-284E-58A7E6A3B6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31007ba2_0_208:notes">
            <a:extLst>
              <a:ext uri="{FF2B5EF4-FFF2-40B4-BE49-F238E27FC236}">
                <a16:creationId xmlns:a16="http://schemas.microsoft.com/office/drawing/2014/main" id="{F96BA43E-4718-462E-31DC-AF735826E5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45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8440" t="53991" r="32496" b="2501"/>
          <a:stretch/>
        </p:blipFill>
        <p:spPr>
          <a:xfrm>
            <a:off x="0" y="0"/>
            <a:ext cx="3157350" cy="19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1150" y="1455988"/>
            <a:ext cx="53184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11150" y="3354913"/>
            <a:ext cx="3157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02500"/>
            <a:ext cx="5488800" cy="11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713225" y="2823600"/>
            <a:ext cx="315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l="9055" t="52315" r="36489"/>
          <a:stretch/>
        </p:blipFill>
        <p:spPr>
          <a:xfrm>
            <a:off x="0" y="0"/>
            <a:ext cx="2911002" cy="216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2" y="0"/>
            <a:ext cx="9144002" cy="5150225"/>
            <a:chOff x="-2" y="0"/>
            <a:chExt cx="9144002" cy="5150225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2">
              <a:alphaModFix/>
            </a:blip>
            <a:srcRect l="12320" t="65543" r="35160" b="5847"/>
            <a:stretch/>
          </p:blipFill>
          <p:spPr>
            <a:xfrm>
              <a:off x="-2" y="0"/>
              <a:ext cx="2532552" cy="117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2">
              <a:alphaModFix/>
            </a:blip>
            <a:srcRect l="56217" t="8940" r="11690" b="22655"/>
            <a:stretch/>
          </p:blipFill>
          <p:spPr>
            <a:xfrm rot="5400000" flipH="1">
              <a:off x="6967424" y="2973649"/>
              <a:ext cx="1547500" cy="2805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20000" y="21663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3419250" y="21663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720000" y="389958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3419250" y="389958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6118549" y="21663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6118549" y="389958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4082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14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50" y="14082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50" y="314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4082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314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7"/>
          </p:nvPr>
        </p:nvSpPr>
        <p:spPr>
          <a:xfrm>
            <a:off x="341925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0"/>
          </p:nvPr>
        </p:nvSpPr>
        <p:spPr>
          <a:xfrm>
            <a:off x="341925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-2" y="0"/>
            <a:ext cx="9144002" cy="5150225"/>
            <a:chOff x="-2" y="0"/>
            <a:chExt cx="9144002" cy="5150225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2">
              <a:alphaModFix/>
            </a:blip>
            <a:srcRect l="12320" t="65543" r="35160" b="5847"/>
            <a:stretch/>
          </p:blipFill>
          <p:spPr>
            <a:xfrm rot="10800000" flipH="1">
              <a:off x="-2" y="3976775"/>
              <a:ext cx="2532552" cy="117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2">
              <a:alphaModFix/>
            </a:blip>
            <a:srcRect l="56217" t="8940" r="11690" b="22655"/>
            <a:stretch/>
          </p:blipFill>
          <p:spPr>
            <a:xfrm rot="5400000">
              <a:off x="6967424" y="-629076"/>
              <a:ext cx="1547500" cy="2805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>
            <a:off x="-10391" y="0"/>
            <a:ext cx="9154391" cy="5143500"/>
            <a:chOff x="0" y="0"/>
            <a:chExt cx="9154391" cy="5143500"/>
          </a:xfrm>
        </p:grpSpPr>
        <p:pic>
          <p:nvPicPr>
            <p:cNvPr id="86" name="Google Shape;86;p15"/>
            <p:cNvPicPr preferRelativeResize="0"/>
            <p:nvPr/>
          </p:nvPicPr>
          <p:blipFill rotWithShape="1">
            <a:blip r:embed="rId2">
              <a:alphaModFix/>
            </a:blip>
            <a:srcRect l="29075" t="54998" r="35396" b="22973"/>
            <a:stretch/>
          </p:blipFill>
          <p:spPr>
            <a:xfrm flipH="1">
              <a:off x="7441167" y="0"/>
              <a:ext cx="1713224" cy="903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2">
              <a:alphaModFix/>
            </a:blip>
            <a:srcRect l="51729" t="26417" r="36944" b="25974"/>
            <a:stretch/>
          </p:blipFill>
          <p:spPr>
            <a:xfrm rot="10800000" flipH="1">
              <a:off x="0" y="3190801"/>
              <a:ext cx="546202" cy="195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l="53382" t="5892" b="25430"/>
          <a:stretch/>
        </p:blipFill>
        <p:spPr>
          <a:xfrm flipH="1">
            <a:off x="6651901" y="-1"/>
            <a:ext cx="2492099" cy="31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329354" y="2814625"/>
            <a:ext cx="5796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2329300" y="951325"/>
            <a:ext cx="57966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3225" y="1133850"/>
            <a:ext cx="4098600" cy="17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13225" y="2893350"/>
            <a:ext cx="4098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>
            <a:spLocks noGrp="1"/>
          </p:cNvSpPr>
          <p:nvPr>
            <p:ph type="pic" idx="2"/>
          </p:nvPr>
        </p:nvSpPr>
        <p:spPr>
          <a:xfrm>
            <a:off x="5471621" y="0"/>
            <a:ext cx="36723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96" name="Google Shape;96;p17"/>
          <p:cNvPicPr preferRelativeResize="0"/>
          <p:nvPr/>
        </p:nvPicPr>
        <p:blipFill rotWithShape="1">
          <a:blip r:embed="rId2">
            <a:alphaModFix/>
          </a:blip>
          <a:srcRect l="53636" t="9637" r="8385" b="24620"/>
          <a:stretch/>
        </p:blipFill>
        <p:spPr>
          <a:xfrm>
            <a:off x="7200" y="0"/>
            <a:ext cx="1831327" cy="269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99" name="Google Shape;99;p18"/>
            <p:cNvPicPr preferRelativeResize="0"/>
            <p:nvPr/>
          </p:nvPicPr>
          <p:blipFill rotWithShape="1">
            <a:blip r:embed="rId2">
              <a:alphaModFix/>
            </a:blip>
            <a:srcRect l="38316" t="4495" r="6985" b="23911"/>
            <a:stretch/>
          </p:blipFill>
          <p:spPr>
            <a:xfrm rot="10800000">
              <a:off x="6220024" y="1888351"/>
              <a:ext cx="2923976" cy="325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8"/>
            <p:cNvPicPr preferRelativeResize="0"/>
            <p:nvPr/>
          </p:nvPicPr>
          <p:blipFill rotWithShape="1">
            <a:blip r:embed="rId2">
              <a:alphaModFix/>
            </a:blip>
            <a:srcRect l="8440" t="53991" r="32496" b="2501"/>
            <a:stretch/>
          </p:blipFill>
          <p:spPr>
            <a:xfrm>
              <a:off x="0" y="0"/>
              <a:ext cx="3157350" cy="1978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932713" y="1554750"/>
            <a:ext cx="2725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932713" y="2617950"/>
            <a:ext cx="27258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342299" y="1557168"/>
            <a:ext cx="25125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5342418" y="2617968"/>
            <a:ext cx="2512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l="6377" t="65032" r="34625" b="1415"/>
          <a:stretch/>
        </p:blipFill>
        <p:spPr>
          <a:xfrm rot="10800000">
            <a:off x="5990223" y="3617948"/>
            <a:ext cx="3153777" cy="152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0"/>
          <p:cNvGrpSpPr/>
          <p:nvPr/>
        </p:nvGrpSpPr>
        <p:grpSpPr>
          <a:xfrm>
            <a:off x="-10391" y="0"/>
            <a:ext cx="9154391" cy="5143500"/>
            <a:chOff x="-10391" y="0"/>
            <a:chExt cx="9154391" cy="5143500"/>
          </a:xfrm>
        </p:grpSpPr>
        <p:pic>
          <p:nvPicPr>
            <p:cNvPr id="109" name="Google Shape;109;p20"/>
            <p:cNvPicPr preferRelativeResize="0"/>
            <p:nvPr/>
          </p:nvPicPr>
          <p:blipFill rotWithShape="1">
            <a:blip r:embed="rId2">
              <a:alphaModFix/>
            </a:blip>
            <a:srcRect l="29075" t="54998" r="35396" b="22973"/>
            <a:stretch/>
          </p:blipFill>
          <p:spPr>
            <a:xfrm flipH="1">
              <a:off x="7430776" y="0"/>
              <a:ext cx="1713224" cy="903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 rotWithShape="1">
            <a:blip r:embed="rId2">
              <a:alphaModFix/>
            </a:blip>
            <a:srcRect l="51729" t="26417" r="36944" b="25974"/>
            <a:stretch/>
          </p:blipFill>
          <p:spPr>
            <a:xfrm rot="10800000" flipH="1">
              <a:off x="-10391" y="3190801"/>
              <a:ext cx="546202" cy="1952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4327445" y="2513452"/>
            <a:ext cx="28494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2"/>
          </p:nvPr>
        </p:nvSpPr>
        <p:spPr>
          <a:xfrm>
            <a:off x="720000" y="2513452"/>
            <a:ext cx="28494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3"/>
          </p:nvPr>
        </p:nvSpPr>
        <p:spPr>
          <a:xfrm>
            <a:off x="720000" y="1767031"/>
            <a:ext cx="2849400" cy="8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4"/>
          </p:nvPr>
        </p:nvSpPr>
        <p:spPr>
          <a:xfrm>
            <a:off x="4327447" y="1767031"/>
            <a:ext cx="2849400" cy="8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6" name="Google Shape;116;p20"/>
          <p:cNvGrpSpPr/>
          <p:nvPr/>
        </p:nvGrpSpPr>
        <p:grpSpPr>
          <a:xfrm rot="-5400000">
            <a:off x="8341022" y="4248797"/>
            <a:ext cx="432705" cy="710396"/>
            <a:chOff x="5741750" y="3809796"/>
            <a:chExt cx="674100" cy="1106709"/>
          </a:xfrm>
        </p:grpSpPr>
        <p:sp>
          <p:nvSpPr>
            <p:cNvPr id="117" name="Google Shape;117;p20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4688847" y="1730075"/>
            <a:ext cx="3422100" cy="20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2"/>
          </p:nvPr>
        </p:nvSpPr>
        <p:spPr>
          <a:xfrm>
            <a:off x="720000" y="1730075"/>
            <a:ext cx="3422100" cy="20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 l="53382" t="5892" b="25430"/>
          <a:stretch/>
        </p:blipFill>
        <p:spPr>
          <a:xfrm rot="10800000" flipH="1">
            <a:off x="0" y="2057399"/>
            <a:ext cx="2492099" cy="31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843475" y="2166912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843475" y="1251012"/>
            <a:ext cx="14199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843475" y="3167388"/>
            <a:ext cx="26178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48039" t="5892" r="5342" b="25430"/>
          <a:stretch/>
        </p:blipFill>
        <p:spPr>
          <a:xfrm rot="10800000">
            <a:off x="6651901" y="2057399"/>
            <a:ext cx="2492099" cy="31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720000" y="2511365"/>
            <a:ext cx="2305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419250" y="2511365"/>
            <a:ext cx="2305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118500" y="2511365"/>
            <a:ext cx="2305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720000" y="1981677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419250" y="1981677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118500" y="1981677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32" name="Google Shape;132;p22"/>
          <p:cNvGrpSpPr/>
          <p:nvPr/>
        </p:nvGrpSpPr>
        <p:grpSpPr>
          <a:xfrm flipH="1">
            <a:off x="-3191" y="0"/>
            <a:ext cx="9154391" cy="5143500"/>
            <a:chOff x="-3191" y="0"/>
            <a:chExt cx="9154391" cy="5143500"/>
          </a:xfrm>
        </p:grpSpPr>
        <p:pic>
          <p:nvPicPr>
            <p:cNvPr id="133" name="Google Shape;133;p22"/>
            <p:cNvPicPr preferRelativeResize="0"/>
            <p:nvPr/>
          </p:nvPicPr>
          <p:blipFill rotWithShape="1">
            <a:blip r:embed="rId2">
              <a:alphaModFix/>
            </a:blip>
            <a:srcRect l="8459" t="64040" r="27695" b="3101"/>
            <a:stretch/>
          </p:blipFill>
          <p:spPr>
            <a:xfrm rot="10800000" flipH="1">
              <a:off x="-3191" y="3795802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2"/>
            <p:cNvPicPr preferRelativeResize="0"/>
            <p:nvPr/>
          </p:nvPicPr>
          <p:blipFill rotWithShape="1">
            <a:blip r:embed="rId2">
              <a:alphaModFix/>
            </a:blip>
            <a:srcRect l="51729" t="26417" r="36944" b="25974"/>
            <a:stretch/>
          </p:blipFill>
          <p:spPr>
            <a:xfrm flipH="1">
              <a:off x="8604998" y="0"/>
              <a:ext cx="546202" cy="195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3"/>
          <p:cNvGrpSpPr/>
          <p:nvPr/>
        </p:nvGrpSpPr>
        <p:grpSpPr>
          <a:xfrm>
            <a:off x="-2" y="0"/>
            <a:ext cx="9144002" cy="5150225"/>
            <a:chOff x="-2" y="0"/>
            <a:chExt cx="9144002" cy="5150225"/>
          </a:xfrm>
        </p:grpSpPr>
        <p:pic>
          <p:nvPicPr>
            <p:cNvPr id="137" name="Google Shape;137;p23"/>
            <p:cNvPicPr preferRelativeResize="0"/>
            <p:nvPr/>
          </p:nvPicPr>
          <p:blipFill rotWithShape="1">
            <a:blip r:embed="rId2">
              <a:alphaModFix/>
            </a:blip>
            <a:srcRect l="12320" t="65543" r="35160" b="5847"/>
            <a:stretch/>
          </p:blipFill>
          <p:spPr>
            <a:xfrm rot="10800000" flipH="1">
              <a:off x="-2" y="3976775"/>
              <a:ext cx="2532552" cy="117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3"/>
            <p:cNvPicPr preferRelativeResize="0"/>
            <p:nvPr/>
          </p:nvPicPr>
          <p:blipFill rotWithShape="1">
            <a:blip r:embed="rId2">
              <a:alphaModFix/>
            </a:blip>
            <a:srcRect l="56217" t="8940" r="11690" b="22655"/>
            <a:stretch/>
          </p:blipFill>
          <p:spPr>
            <a:xfrm rot="5400000">
              <a:off x="6967424" y="-629076"/>
              <a:ext cx="1547500" cy="2805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1"/>
          </p:nvPr>
        </p:nvSpPr>
        <p:spPr>
          <a:xfrm>
            <a:off x="720000" y="1941074"/>
            <a:ext cx="3176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2"/>
          </p:nvPr>
        </p:nvSpPr>
        <p:spPr>
          <a:xfrm>
            <a:off x="4049343" y="1941074"/>
            <a:ext cx="3176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3"/>
          </p:nvPr>
        </p:nvSpPr>
        <p:spPr>
          <a:xfrm>
            <a:off x="720000" y="3583950"/>
            <a:ext cx="3176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4"/>
          </p:nvPr>
        </p:nvSpPr>
        <p:spPr>
          <a:xfrm>
            <a:off x="4049334" y="3583950"/>
            <a:ext cx="3176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5"/>
          </p:nvPr>
        </p:nvSpPr>
        <p:spPr>
          <a:xfrm>
            <a:off x="720000" y="1573675"/>
            <a:ext cx="3176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6"/>
          </p:nvPr>
        </p:nvSpPr>
        <p:spPr>
          <a:xfrm>
            <a:off x="720000" y="3212297"/>
            <a:ext cx="3176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7"/>
          </p:nvPr>
        </p:nvSpPr>
        <p:spPr>
          <a:xfrm>
            <a:off x="4049329" y="1573675"/>
            <a:ext cx="3176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8"/>
          </p:nvPr>
        </p:nvSpPr>
        <p:spPr>
          <a:xfrm>
            <a:off x="4049329" y="3212297"/>
            <a:ext cx="3176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48" name="Google Shape;148;p23"/>
          <p:cNvGrpSpPr/>
          <p:nvPr/>
        </p:nvGrpSpPr>
        <p:grpSpPr>
          <a:xfrm rot="-5400000">
            <a:off x="8341022" y="4248797"/>
            <a:ext cx="432705" cy="710396"/>
            <a:chOff x="5741750" y="3809796"/>
            <a:chExt cx="674100" cy="1106709"/>
          </a:xfrm>
        </p:grpSpPr>
        <p:sp>
          <p:nvSpPr>
            <p:cNvPr id="149" name="Google Shape;149;p23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3" name="Google Shape;153;p24"/>
            <p:cNvPicPr preferRelativeResize="0"/>
            <p:nvPr/>
          </p:nvPicPr>
          <p:blipFill rotWithShape="1">
            <a:blip r:embed="rId2">
              <a:alphaModFix/>
            </a:blip>
            <a:srcRect l="8459" t="64040" r="27695" b="3101"/>
            <a:stretch/>
          </p:blipFill>
          <p:spPr>
            <a:xfrm>
              <a:off x="0" y="0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4"/>
            <p:cNvPicPr preferRelativeResize="0"/>
            <p:nvPr/>
          </p:nvPicPr>
          <p:blipFill rotWithShape="1">
            <a:blip r:embed="rId2">
              <a:alphaModFix/>
            </a:blip>
            <a:srcRect l="56089" t="4714" r="-3922" b="27161"/>
            <a:stretch/>
          </p:blipFill>
          <p:spPr>
            <a:xfrm rot="10800000">
              <a:off x="6837399" y="2349201"/>
              <a:ext cx="2306601" cy="279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1"/>
          </p:nvPr>
        </p:nvSpPr>
        <p:spPr>
          <a:xfrm>
            <a:off x="720000" y="1948868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2"/>
          </p:nvPr>
        </p:nvSpPr>
        <p:spPr>
          <a:xfrm>
            <a:off x="3467550" y="1948868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3"/>
          </p:nvPr>
        </p:nvSpPr>
        <p:spPr>
          <a:xfrm>
            <a:off x="720000" y="3587522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4"/>
          </p:nvPr>
        </p:nvSpPr>
        <p:spPr>
          <a:xfrm>
            <a:off x="3467550" y="3587522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5"/>
          </p:nvPr>
        </p:nvSpPr>
        <p:spPr>
          <a:xfrm>
            <a:off x="6215100" y="1948868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6"/>
          </p:nvPr>
        </p:nvSpPr>
        <p:spPr>
          <a:xfrm>
            <a:off x="6215100" y="3587522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7"/>
          </p:nvPr>
        </p:nvSpPr>
        <p:spPr>
          <a:xfrm>
            <a:off x="721001" y="158656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8"/>
          </p:nvPr>
        </p:nvSpPr>
        <p:spPr>
          <a:xfrm>
            <a:off x="3467550" y="158656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9"/>
          </p:nvPr>
        </p:nvSpPr>
        <p:spPr>
          <a:xfrm>
            <a:off x="6217200" y="158656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3"/>
          </p:nvPr>
        </p:nvSpPr>
        <p:spPr>
          <a:xfrm>
            <a:off x="721001" y="322519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14"/>
          </p:nvPr>
        </p:nvSpPr>
        <p:spPr>
          <a:xfrm>
            <a:off x="3467550" y="322519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5"/>
          </p:nvPr>
        </p:nvSpPr>
        <p:spPr>
          <a:xfrm>
            <a:off x="6217200" y="3225193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 hasCustomPrompt="1"/>
          </p:nvPr>
        </p:nvSpPr>
        <p:spPr>
          <a:xfrm>
            <a:off x="713225" y="780560"/>
            <a:ext cx="4175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713225" y="1525514"/>
            <a:ext cx="41754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980423"/>
            <a:ext cx="4175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3"/>
          </p:nvPr>
        </p:nvSpPr>
        <p:spPr>
          <a:xfrm>
            <a:off x="713225" y="2725367"/>
            <a:ext cx="41754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180286"/>
            <a:ext cx="4175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5"/>
          </p:nvPr>
        </p:nvSpPr>
        <p:spPr>
          <a:xfrm>
            <a:off x="713225" y="3925240"/>
            <a:ext cx="41754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77" name="Google Shape;177;p26"/>
            <p:cNvPicPr preferRelativeResize="0"/>
            <p:nvPr/>
          </p:nvPicPr>
          <p:blipFill rotWithShape="1">
            <a:blip r:embed="rId2">
              <a:alphaModFix/>
            </a:blip>
            <a:srcRect l="8348" t="4337" r="8828" b="1580"/>
            <a:stretch/>
          </p:blipFill>
          <p:spPr>
            <a:xfrm rot="10800000">
              <a:off x="4716398" y="865901"/>
              <a:ext cx="4427602" cy="427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6"/>
            <p:cNvPicPr preferRelativeResize="0"/>
            <p:nvPr/>
          </p:nvPicPr>
          <p:blipFill rotWithShape="1">
            <a:blip r:embed="rId2">
              <a:alphaModFix/>
            </a:blip>
            <a:srcRect l="8440" t="64341" r="32496" b="-7848"/>
            <a:stretch/>
          </p:blipFill>
          <p:spPr>
            <a:xfrm>
              <a:off x="0" y="0"/>
              <a:ext cx="3157350" cy="1978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5753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1"/>
          </p:nvPr>
        </p:nvSpPr>
        <p:spPr>
          <a:xfrm>
            <a:off x="713225" y="1522000"/>
            <a:ext cx="45753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713225" y="3317525"/>
            <a:ext cx="3861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7"/>
          <p:cNvGrpSpPr/>
          <p:nvPr/>
        </p:nvGrpSpPr>
        <p:grpSpPr>
          <a:xfrm rot="-5400000">
            <a:off x="63500" y="4279813"/>
            <a:ext cx="534426" cy="877509"/>
            <a:chOff x="5741750" y="3809796"/>
            <a:chExt cx="674100" cy="1106709"/>
          </a:xfrm>
        </p:grpSpPr>
        <p:sp>
          <p:nvSpPr>
            <p:cNvPr id="184" name="Google Shape;184;p27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6" name="Google Shape;186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87" name="Google Shape;187;p27"/>
            <p:cNvPicPr preferRelativeResize="0"/>
            <p:nvPr/>
          </p:nvPicPr>
          <p:blipFill rotWithShape="1">
            <a:blip r:embed="rId2">
              <a:alphaModFix/>
            </a:blip>
            <a:srcRect l="8459" t="64040" r="27695" b="3101"/>
            <a:stretch/>
          </p:blipFill>
          <p:spPr>
            <a:xfrm>
              <a:off x="0" y="0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7"/>
            <p:cNvPicPr preferRelativeResize="0"/>
            <p:nvPr/>
          </p:nvPicPr>
          <p:blipFill rotWithShape="1">
            <a:blip r:embed="rId2">
              <a:alphaModFix/>
            </a:blip>
            <a:srcRect l="56089" t="4714" r="-3922" b="27161"/>
            <a:stretch/>
          </p:blipFill>
          <p:spPr>
            <a:xfrm rot="10800000">
              <a:off x="6837399" y="2349201"/>
              <a:ext cx="2306601" cy="27942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8"/>
          <p:cNvGrpSpPr/>
          <p:nvPr/>
        </p:nvGrpSpPr>
        <p:grpSpPr>
          <a:xfrm flipH="1">
            <a:off x="352229" y="255930"/>
            <a:ext cx="997327" cy="567147"/>
            <a:chOff x="5692063" y="3258250"/>
            <a:chExt cx="1143200" cy="650100"/>
          </a:xfrm>
        </p:grpSpPr>
        <p:sp>
          <p:nvSpPr>
            <p:cNvPr id="191" name="Google Shape;191;p28"/>
            <p:cNvSpPr/>
            <p:nvPr/>
          </p:nvSpPr>
          <p:spPr>
            <a:xfrm>
              <a:off x="6185162" y="3258250"/>
              <a:ext cx="650100" cy="65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5692063" y="3526781"/>
              <a:ext cx="877482" cy="113038"/>
            </a:xfrm>
            <a:custGeom>
              <a:avLst/>
              <a:gdLst/>
              <a:ahLst/>
              <a:cxnLst/>
              <a:rect l="l" t="t" r="r" b="b"/>
              <a:pathLst>
                <a:path w="7977111" h="962025" extrusionOk="0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28"/>
          <p:cNvGrpSpPr/>
          <p:nvPr/>
        </p:nvGrpSpPr>
        <p:grpSpPr>
          <a:xfrm>
            <a:off x="0" y="0"/>
            <a:ext cx="9144000" cy="5180025"/>
            <a:chOff x="0" y="0"/>
            <a:chExt cx="9144000" cy="5180025"/>
          </a:xfrm>
        </p:grpSpPr>
        <p:pic>
          <p:nvPicPr>
            <p:cNvPr id="194" name="Google Shape;194;p28"/>
            <p:cNvPicPr preferRelativeResize="0"/>
            <p:nvPr/>
          </p:nvPicPr>
          <p:blipFill rotWithShape="1">
            <a:blip r:embed="rId2">
              <a:alphaModFix/>
            </a:blip>
            <a:srcRect l="48039" t="5892" r="5342" b="25430"/>
            <a:stretch/>
          </p:blipFill>
          <p:spPr>
            <a:xfrm rot="10800000" flipH="1">
              <a:off x="0" y="2057399"/>
              <a:ext cx="2492099" cy="312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8"/>
            <p:cNvPicPr preferRelativeResize="0"/>
            <p:nvPr/>
          </p:nvPicPr>
          <p:blipFill rotWithShape="1">
            <a:blip r:embed="rId2">
              <a:alphaModFix/>
            </a:blip>
            <a:srcRect l="29075" t="54998" r="35396" b="22973"/>
            <a:stretch/>
          </p:blipFill>
          <p:spPr>
            <a:xfrm flipH="1">
              <a:off x="7430776" y="0"/>
              <a:ext cx="1713224" cy="9035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l="8440" t="64103" r="32496" b="2432"/>
          <a:stretch/>
        </p:blipFill>
        <p:spPr>
          <a:xfrm>
            <a:off x="0" y="-6"/>
            <a:ext cx="3157350" cy="15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191984" y="3687803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720000" y="3687803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192200" y="323460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720000" y="323460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6"/>
          <p:cNvGrpSpPr/>
          <p:nvPr/>
        </p:nvGrpSpPr>
        <p:grpSpPr>
          <a:xfrm rot="-5400000">
            <a:off x="8341022" y="89747"/>
            <a:ext cx="432705" cy="710396"/>
            <a:chOff x="5741750" y="3809796"/>
            <a:chExt cx="674100" cy="1106709"/>
          </a:xfrm>
        </p:grpSpPr>
        <p:sp>
          <p:nvSpPr>
            <p:cNvPr id="30" name="Google Shape;30;p6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6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2" name="Google Shape;32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3" name="Google Shape;33;p6"/>
            <p:cNvPicPr preferRelativeResize="0"/>
            <p:nvPr/>
          </p:nvPicPr>
          <p:blipFill rotWithShape="1">
            <a:blip r:embed="rId2">
              <a:alphaModFix/>
            </a:blip>
            <a:srcRect l="8459" t="64040" r="27695" b="3101"/>
            <a:stretch/>
          </p:blipFill>
          <p:spPr>
            <a:xfrm>
              <a:off x="0" y="0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6"/>
            <p:cNvPicPr preferRelativeResize="0"/>
            <p:nvPr/>
          </p:nvPicPr>
          <p:blipFill rotWithShape="1">
            <a:blip r:embed="rId2">
              <a:alphaModFix/>
            </a:blip>
            <a:srcRect l="56089" t="4714" r="-3922" b="27161"/>
            <a:stretch/>
          </p:blipFill>
          <p:spPr>
            <a:xfrm rot="10800000">
              <a:off x="6837399" y="2349201"/>
              <a:ext cx="2306601" cy="27942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l="8440" t="53991" r="32496" b="2501"/>
          <a:stretch/>
        </p:blipFill>
        <p:spPr>
          <a:xfrm flipH="1">
            <a:off x="5986650" y="0"/>
            <a:ext cx="3157350" cy="19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 flipH="1">
            <a:off x="4354678" y="1307100"/>
            <a:ext cx="4072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998975" y="1424975"/>
            <a:ext cx="36396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998975" y="2586400"/>
            <a:ext cx="36396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l="48039" t="5892" r="5342" b="25430"/>
          <a:stretch/>
        </p:blipFill>
        <p:spPr>
          <a:xfrm rot="10800000" flipH="1">
            <a:off x="0" y="2057399"/>
            <a:ext cx="2492099" cy="31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720000" y="3924800"/>
            <a:ext cx="7704000" cy="67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■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■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■"/>
              <a:def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C76B8-A37C-4597-6301-38BA5AB50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CD83BB-7EA7-4EDC-A030-41F76EFE9D0C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8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48.svg"/><Relationship Id="rId5" Type="http://schemas.openxmlformats.org/officeDocument/2006/relationships/image" Target="../media/image44.sv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6.png"/><Relationship Id="rId21" Type="http://schemas.openxmlformats.org/officeDocument/2006/relationships/image" Target="../media/image73.svg"/><Relationship Id="rId7" Type="http://schemas.openxmlformats.org/officeDocument/2006/relationships/image" Target="../media/image60.svg"/><Relationship Id="rId12" Type="http://schemas.openxmlformats.org/officeDocument/2006/relationships/image" Target="../media/image12.png"/><Relationship Id="rId17" Type="http://schemas.openxmlformats.org/officeDocument/2006/relationships/image" Target="../media/image69.svg"/><Relationship Id="rId25" Type="http://schemas.openxmlformats.org/officeDocument/2006/relationships/image" Target="../media/image77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24" Type="http://schemas.openxmlformats.org/officeDocument/2006/relationships/image" Target="../media/image76.png"/><Relationship Id="rId5" Type="http://schemas.openxmlformats.org/officeDocument/2006/relationships/image" Target="../media/image58.svg"/><Relationship Id="rId15" Type="http://schemas.openxmlformats.org/officeDocument/2006/relationships/image" Target="../media/image67.svg"/><Relationship Id="rId23" Type="http://schemas.openxmlformats.org/officeDocument/2006/relationships/image" Target="../media/image75.svg"/><Relationship Id="rId28" Type="http://schemas.openxmlformats.org/officeDocument/2006/relationships/image" Target="../media/image80.png"/><Relationship Id="rId10" Type="http://schemas.openxmlformats.org/officeDocument/2006/relationships/image" Target="../media/image63.png"/><Relationship Id="rId19" Type="http://schemas.openxmlformats.org/officeDocument/2006/relationships/image" Target="../media/image71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9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6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png"/><Relationship Id="rId7" Type="http://schemas.openxmlformats.org/officeDocument/2006/relationships/image" Target="../media/image10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Relationship Id="rId9" Type="http://schemas.openxmlformats.org/officeDocument/2006/relationships/image" Target="../media/image10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svg"/><Relationship Id="rId18" Type="http://schemas.openxmlformats.org/officeDocument/2006/relationships/image" Target="../media/image118.png"/><Relationship Id="rId3" Type="http://schemas.openxmlformats.org/officeDocument/2006/relationships/image" Target="../media/image1.png"/><Relationship Id="rId21" Type="http://schemas.openxmlformats.org/officeDocument/2006/relationships/image" Target="../media/image121.svg"/><Relationship Id="rId7" Type="http://schemas.openxmlformats.org/officeDocument/2006/relationships/image" Target="../media/image109.svg"/><Relationship Id="rId12" Type="http://schemas.openxmlformats.org/officeDocument/2006/relationships/image" Target="../media/image114.png"/><Relationship Id="rId17" Type="http://schemas.openxmlformats.org/officeDocument/2006/relationships/image" Target="../media/image95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4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8.png"/><Relationship Id="rId11" Type="http://schemas.openxmlformats.org/officeDocument/2006/relationships/image" Target="../media/image113.svg"/><Relationship Id="rId5" Type="http://schemas.openxmlformats.org/officeDocument/2006/relationships/image" Target="../media/image107.svg"/><Relationship Id="rId15" Type="http://schemas.openxmlformats.org/officeDocument/2006/relationships/image" Target="../media/image117.svg"/><Relationship Id="rId23" Type="http://schemas.openxmlformats.org/officeDocument/2006/relationships/image" Target="../media/image123.svg"/><Relationship Id="rId10" Type="http://schemas.openxmlformats.org/officeDocument/2006/relationships/image" Target="../media/image112.png"/><Relationship Id="rId19" Type="http://schemas.openxmlformats.org/officeDocument/2006/relationships/image" Target="../media/image119.svg"/><Relationship Id="rId4" Type="http://schemas.openxmlformats.org/officeDocument/2006/relationships/image" Target="../media/image106.png"/><Relationship Id="rId9" Type="http://schemas.openxmlformats.org/officeDocument/2006/relationships/image" Target="../media/image111.svg"/><Relationship Id="rId14" Type="http://schemas.openxmlformats.org/officeDocument/2006/relationships/image" Target="../media/image116.png"/><Relationship Id="rId22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svg"/><Relationship Id="rId18" Type="http://schemas.openxmlformats.org/officeDocument/2006/relationships/image" Target="../media/image138.png"/><Relationship Id="rId3" Type="http://schemas.openxmlformats.org/officeDocument/2006/relationships/image" Target="../media/image1.png"/><Relationship Id="rId21" Type="http://schemas.openxmlformats.org/officeDocument/2006/relationships/image" Target="../media/image141.svg"/><Relationship Id="rId7" Type="http://schemas.openxmlformats.org/officeDocument/2006/relationships/image" Target="../media/image127.svg"/><Relationship Id="rId12" Type="http://schemas.openxmlformats.org/officeDocument/2006/relationships/image" Target="../media/image132.png"/><Relationship Id="rId17" Type="http://schemas.openxmlformats.org/officeDocument/2006/relationships/image" Target="../media/image137.svg"/><Relationship Id="rId25" Type="http://schemas.openxmlformats.org/officeDocument/2006/relationships/image" Target="../media/image145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6.png"/><Relationship Id="rId11" Type="http://schemas.openxmlformats.org/officeDocument/2006/relationships/image" Target="../media/image131.svg"/><Relationship Id="rId24" Type="http://schemas.openxmlformats.org/officeDocument/2006/relationships/image" Target="../media/image144.png"/><Relationship Id="rId5" Type="http://schemas.openxmlformats.org/officeDocument/2006/relationships/image" Target="../media/image125.svg"/><Relationship Id="rId15" Type="http://schemas.openxmlformats.org/officeDocument/2006/relationships/image" Target="../media/image135.svg"/><Relationship Id="rId23" Type="http://schemas.openxmlformats.org/officeDocument/2006/relationships/image" Target="../media/image143.svg"/><Relationship Id="rId10" Type="http://schemas.openxmlformats.org/officeDocument/2006/relationships/image" Target="../media/image130.png"/><Relationship Id="rId19" Type="http://schemas.openxmlformats.org/officeDocument/2006/relationships/image" Target="../media/image139.svg"/><Relationship Id="rId4" Type="http://schemas.openxmlformats.org/officeDocument/2006/relationships/image" Target="../media/image124.png"/><Relationship Id="rId9" Type="http://schemas.openxmlformats.org/officeDocument/2006/relationships/image" Target="../media/image129.sv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svg"/><Relationship Id="rId13" Type="http://schemas.openxmlformats.org/officeDocument/2006/relationships/image" Target="../media/image153.png"/><Relationship Id="rId18" Type="http://schemas.openxmlformats.org/officeDocument/2006/relationships/image" Target="../media/image158.sv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12" Type="http://schemas.openxmlformats.org/officeDocument/2006/relationships/image" Target="../media/image152.svg"/><Relationship Id="rId17" Type="http://schemas.openxmlformats.org/officeDocument/2006/relationships/image" Target="../media/image15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8.svg"/><Relationship Id="rId11" Type="http://schemas.openxmlformats.org/officeDocument/2006/relationships/image" Target="../media/image151.png"/><Relationship Id="rId5" Type="http://schemas.openxmlformats.org/officeDocument/2006/relationships/image" Target="../media/image147.png"/><Relationship Id="rId15" Type="http://schemas.openxmlformats.org/officeDocument/2006/relationships/image" Target="../media/image155.png"/><Relationship Id="rId10" Type="http://schemas.openxmlformats.org/officeDocument/2006/relationships/image" Target="../media/image125.svg"/><Relationship Id="rId4" Type="http://schemas.openxmlformats.org/officeDocument/2006/relationships/image" Target="../media/image146.png"/><Relationship Id="rId9" Type="http://schemas.openxmlformats.org/officeDocument/2006/relationships/image" Target="../media/image124.png"/><Relationship Id="rId14" Type="http://schemas.openxmlformats.org/officeDocument/2006/relationships/image" Target="../media/image15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sv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21" Type="http://schemas.openxmlformats.org/officeDocument/2006/relationships/image" Target="../media/image176.svg"/><Relationship Id="rId7" Type="http://schemas.openxmlformats.org/officeDocument/2006/relationships/image" Target="../media/image163.svg"/><Relationship Id="rId12" Type="http://schemas.openxmlformats.org/officeDocument/2006/relationships/image" Target="../media/image168.png"/><Relationship Id="rId17" Type="http://schemas.openxmlformats.org/officeDocument/2006/relationships/image" Target="../media/image173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72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11" Type="http://schemas.openxmlformats.org/officeDocument/2006/relationships/image" Target="../media/image167.svg"/><Relationship Id="rId5" Type="http://schemas.openxmlformats.org/officeDocument/2006/relationships/image" Target="../media/image161.png"/><Relationship Id="rId15" Type="http://schemas.openxmlformats.org/officeDocument/2006/relationships/image" Target="../media/image171.svg"/><Relationship Id="rId10" Type="http://schemas.openxmlformats.org/officeDocument/2006/relationships/image" Target="../media/image166.png"/><Relationship Id="rId19" Type="http://schemas.openxmlformats.org/officeDocument/2006/relationships/image" Target="../media/image175.svg"/><Relationship Id="rId4" Type="http://schemas.openxmlformats.org/officeDocument/2006/relationships/image" Target="../media/image160.svg"/><Relationship Id="rId9" Type="http://schemas.openxmlformats.org/officeDocument/2006/relationships/image" Target="../media/image165.svg"/><Relationship Id="rId14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svg"/><Relationship Id="rId13" Type="http://schemas.openxmlformats.org/officeDocument/2006/relationships/image" Target="../media/image186.png"/><Relationship Id="rId3" Type="http://schemas.openxmlformats.org/officeDocument/2006/relationships/image" Target="../media/image3.png"/><Relationship Id="rId7" Type="http://schemas.openxmlformats.org/officeDocument/2006/relationships/image" Target="../media/image180.png"/><Relationship Id="rId12" Type="http://schemas.openxmlformats.org/officeDocument/2006/relationships/image" Target="../media/image185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8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sv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sv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5.png"/><Relationship Id="rId7" Type="http://schemas.openxmlformats.org/officeDocument/2006/relationships/image" Target="../media/image19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3.png"/><Relationship Id="rId5" Type="http://schemas.openxmlformats.org/officeDocument/2006/relationships/image" Target="../media/image192.svg"/><Relationship Id="rId4" Type="http://schemas.openxmlformats.org/officeDocument/2006/relationships/image" Target="../media/image1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8.svg"/><Relationship Id="rId5" Type="http://schemas.openxmlformats.org/officeDocument/2006/relationships/image" Target="../media/image197.png"/><Relationship Id="rId10" Type="http://schemas.openxmlformats.org/officeDocument/2006/relationships/image" Target="../media/image201.png"/><Relationship Id="rId4" Type="http://schemas.openxmlformats.org/officeDocument/2006/relationships/image" Target="../media/image196.svg"/><Relationship Id="rId9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13" Type="http://schemas.openxmlformats.org/officeDocument/2006/relationships/image" Target="../media/image211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5.svg"/><Relationship Id="rId11" Type="http://schemas.openxmlformats.org/officeDocument/2006/relationships/image" Target="../media/image24.jpeg"/><Relationship Id="rId5" Type="http://schemas.openxmlformats.org/officeDocument/2006/relationships/image" Target="../media/image204.png"/><Relationship Id="rId10" Type="http://schemas.openxmlformats.org/officeDocument/2006/relationships/image" Target="../media/image209.svg"/><Relationship Id="rId4" Type="http://schemas.openxmlformats.org/officeDocument/2006/relationships/image" Target="../media/image203.svg"/><Relationship Id="rId9" Type="http://schemas.openxmlformats.org/officeDocument/2006/relationships/image" Target="../media/image2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svg"/><Relationship Id="rId3" Type="http://schemas.openxmlformats.org/officeDocument/2006/relationships/image" Target="../media/image212.png"/><Relationship Id="rId7" Type="http://schemas.openxmlformats.org/officeDocument/2006/relationships/image" Target="../media/image219.png"/><Relationship Id="rId12" Type="http://schemas.openxmlformats.org/officeDocument/2006/relationships/image" Target="../media/image224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svg"/><Relationship Id="rId4" Type="http://schemas.openxmlformats.org/officeDocument/2006/relationships/image" Target="../media/image24.jpeg"/><Relationship Id="rId9" Type="http://schemas.openxmlformats.org/officeDocument/2006/relationships/image" Target="../media/image2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10" Type="http://schemas.openxmlformats.org/officeDocument/2006/relationships/image" Target="../media/image190.jpeg"/><Relationship Id="rId4" Type="http://schemas.openxmlformats.org/officeDocument/2006/relationships/image" Target="../media/image24.jpeg"/><Relationship Id="rId9" Type="http://schemas.openxmlformats.org/officeDocument/2006/relationships/image" Target="../media/image2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5.sv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9.png"/><Relationship Id="rId4" Type="http://schemas.openxmlformats.org/officeDocument/2006/relationships/image" Target="../media/image23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quant-ph/9705052" TargetMode="External"/><Relationship Id="rId3" Type="http://schemas.openxmlformats.org/officeDocument/2006/relationships/image" Target="../media/image244.png"/><Relationship Id="rId7" Type="http://schemas.openxmlformats.org/officeDocument/2006/relationships/hyperlink" Target="https://arxiv.org/abs/1405.1454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cbi.nlm.nih.gov/books/NBK538701/" TargetMode="External"/><Relationship Id="rId11" Type="http://schemas.openxmlformats.org/officeDocument/2006/relationships/hyperlink" Target="https://doi.org/10.1103/PhysRevA.96.022330" TargetMode="External"/><Relationship Id="rId5" Type="http://schemas.openxmlformats.org/officeDocument/2006/relationships/hyperlink" Target="https://doi.org/10.1103/PhysRevResearch.5.043210" TargetMode="External"/><Relationship Id="rId10" Type="http://schemas.openxmlformats.org/officeDocument/2006/relationships/hyperlink" Target="https://doi.org/10.1063/1.5099499" TargetMode="External"/><Relationship Id="rId4" Type="http://schemas.openxmlformats.org/officeDocument/2006/relationships/hyperlink" Target="https://doi.org/10.1103/PhysRevA.86.032324" TargetMode="External"/><Relationship Id="rId9" Type="http://schemas.openxmlformats.org/officeDocument/2006/relationships/hyperlink" Target="https://github.com/CERN-IT-INNOVATION/quantum-gate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svg"/><Relationship Id="rId18" Type="http://schemas.openxmlformats.org/officeDocument/2006/relationships/image" Target="../media/image92.png"/><Relationship Id="rId3" Type="http://schemas.openxmlformats.org/officeDocument/2006/relationships/image" Target="../media/image3.png"/><Relationship Id="rId21" Type="http://schemas.openxmlformats.org/officeDocument/2006/relationships/image" Target="../media/image261.svg"/><Relationship Id="rId7" Type="http://schemas.openxmlformats.org/officeDocument/2006/relationships/image" Target="../media/image249.svg"/><Relationship Id="rId12" Type="http://schemas.openxmlformats.org/officeDocument/2006/relationships/image" Target="../media/image254.png"/><Relationship Id="rId17" Type="http://schemas.openxmlformats.org/officeDocument/2006/relationships/image" Target="../media/image259.sv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58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53.svg"/><Relationship Id="rId5" Type="http://schemas.openxmlformats.org/officeDocument/2006/relationships/image" Target="../media/image247.svg"/><Relationship Id="rId15" Type="http://schemas.openxmlformats.org/officeDocument/2006/relationships/image" Target="../media/image257.svg"/><Relationship Id="rId10" Type="http://schemas.openxmlformats.org/officeDocument/2006/relationships/image" Target="../media/image252.png"/><Relationship Id="rId19" Type="http://schemas.openxmlformats.org/officeDocument/2006/relationships/image" Target="../media/image260.svg"/><Relationship Id="rId4" Type="http://schemas.openxmlformats.org/officeDocument/2006/relationships/image" Target="../media/image246.png"/><Relationship Id="rId9" Type="http://schemas.openxmlformats.org/officeDocument/2006/relationships/image" Target="../media/image251.svg"/><Relationship Id="rId14" Type="http://schemas.openxmlformats.org/officeDocument/2006/relationships/image" Target="../media/image2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l="21859" t="10397" r="8303" b="18438"/>
          <a:stretch/>
        </p:blipFill>
        <p:spPr>
          <a:xfrm rot="10800000">
            <a:off x="5410598" y="1907826"/>
            <a:ext cx="3733402" cy="32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>
            <a:spLocks noGrp="1"/>
          </p:cNvSpPr>
          <p:nvPr>
            <p:ph type="ctrTitle"/>
          </p:nvPr>
        </p:nvSpPr>
        <p:spPr>
          <a:xfrm>
            <a:off x="911150" y="989675"/>
            <a:ext cx="6954600" cy="21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/>
              <a:t>Effect of Stochastic Gate Noise on Fault-Tolerant Surface Codes</a:t>
            </a:r>
            <a:endParaRPr sz="4300"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1"/>
          </p:nvPr>
        </p:nvSpPr>
        <p:spPr>
          <a:xfrm>
            <a:off x="911150" y="3354913"/>
            <a:ext cx="3157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Cherilyn Lee Gabriela Christen, Nathaniel James Pacey</a:t>
            </a:r>
            <a:endParaRPr sz="1700"/>
          </a:p>
        </p:txBody>
      </p:sp>
      <p:sp>
        <p:nvSpPr>
          <p:cNvPr id="209" name="Google Shape;209;p32"/>
          <p:cNvSpPr txBox="1"/>
          <p:nvPr/>
        </p:nvSpPr>
        <p:spPr>
          <a:xfrm>
            <a:off x="911150" y="4198225"/>
            <a:ext cx="540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work under EPFL supervising Professor. Nicolas Macris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157" y="59603"/>
            <a:ext cx="1966874" cy="941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01">
          <a:extLst>
            <a:ext uri="{FF2B5EF4-FFF2-40B4-BE49-F238E27FC236}">
              <a16:creationId xmlns:a16="http://schemas.microsoft.com/office/drawing/2014/main" id="{80BBB60B-E8EC-814C-CCF2-56F3EBE80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>
            <a:extLst>
              <a:ext uri="{FF2B5EF4-FFF2-40B4-BE49-F238E27FC236}">
                <a16:creationId xmlns:a16="http://schemas.microsoft.com/office/drawing/2014/main" id="{4B595F4E-F481-AAB7-2E2C-6A080BE64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Errors on 4 Qubit Example</a:t>
            </a:r>
            <a:endParaRPr/>
          </a:p>
        </p:txBody>
      </p:sp>
      <p:sp>
        <p:nvSpPr>
          <p:cNvPr id="304" name="Google Shape;304;p41">
            <a:extLst>
              <a:ext uri="{FF2B5EF4-FFF2-40B4-BE49-F238E27FC236}">
                <a16:creationId xmlns:a16="http://schemas.microsoft.com/office/drawing/2014/main" id="{E1136FA5-627B-13CB-779F-B196945ED72F}"/>
              </a:ext>
            </a:extLst>
          </p:cNvPr>
          <p:cNvSpPr txBox="1"/>
          <p:nvPr/>
        </p:nvSpPr>
        <p:spPr>
          <a:xfrm>
            <a:off x="720000" y="1297479"/>
            <a:ext cx="3991277" cy="363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DM Sans"/>
                <a:sym typeface="DM Sans"/>
              </a:rPr>
              <a:t>The quiescent state was determined to be </a:t>
            </a:r>
            <a:br>
              <a:rPr lang="en" sz="1200">
                <a:solidFill>
                  <a:schemeClr val="dk1"/>
                </a:solidFill>
                <a:latin typeface="DM Sans"/>
              </a:rPr>
            </a:br>
            <a:r>
              <a:rPr lang="en" sz="1200">
                <a:solidFill>
                  <a:schemeClr val="dk1"/>
                </a:solidFill>
                <a:latin typeface="DM Sans"/>
                <a:sym typeface="DM Sans"/>
              </a:rPr>
              <a:t>                              in cycle 1 </a:t>
            </a:r>
            <a:endParaRPr lang="en-US"/>
          </a:p>
          <a:p>
            <a:pPr marL="171450" indent="-171450">
              <a:buChar char="•"/>
            </a:pPr>
            <a:endParaRPr lang="en" sz="1200">
              <a:latin typeface="DM Sans"/>
            </a:endParaRPr>
          </a:p>
          <a:p>
            <a:endParaRPr lang="en" sz="1200">
              <a:latin typeface="DM Sans"/>
            </a:endParaRPr>
          </a:p>
          <a:p>
            <a:br>
              <a:rPr lang="en" sz="1200">
                <a:solidFill>
                  <a:schemeClr val="dk1"/>
                </a:solidFill>
                <a:latin typeface="DM Sans"/>
                <a:sym typeface="DM Sans"/>
              </a:rPr>
            </a:br>
            <a:endParaRPr lang="en" sz="1200">
              <a:solidFill>
                <a:schemeClr val="dk1"/>
              </a:solidFill>
              <a:latin typeface="DM Sans"/>
            </a:endParaRPr>
          </a:p>
          <a:p>
            <a:pPr marL="171450" indent="-171450">
              <a:buChar char="•"/>
            </a:pPr>
            <a:endParaRPr lang="en" sz="1200">
              <a:latin typeface="DM Sans"/>
            </a:endParaRPr>
          </a:p>
          <a:p>
            <a:pPr marL="171450" indent="-171450">
              <a:buChar char="•"/>
            </a:pPr>
            <a:endParaRPr lang="en" sz="1200">
              <a:latin typeface="DM Sans"/>
            </a:endParaRPr>
          </a:p>
          <a:p>
            <a:pPr marL="171450" indent="-171450">
              <a:buChar char="•"/>
            </a:pPr>
            <a:endParaRPr lang="en" sz="1200">
              <a:latin typeface="DM Sans"/>
            </a:endParaRPr>
          </a:p>
          <a:p>
            <a:r>
              <a:rPr lang="en" sz="1200">
                <a:solidFill>
                  <a:schemeClr val="dk1"/>
                </a:solidFill>
                <a:latin typeface="DM Sans"/>
              </a:rPr>
              <a:t>Having a X error on       in the next cycle results in a state </a:t>
            </a:r>
          </a:p>
          <a:p>
            <a:r>
              <a:rPr lang="en" sz="1200">
                <a:solidFill>
                  <a:schemeClr val="dk1"/>
                </a:solidFill>
                <a:latin typeface="DM Sans"/>
              </a:rPr>
              <a:t> </a:t>
            </a: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endParaRPr lang="en" sz="1200">
              <a:solidFill>
                <a:schemeClr val="dk1"/>
              </a:solidFill>
              <a:latin typeface="DM Sans"/>
            </a:endParaRPr>
          </a:p>
          <a:p>
            <a:r>
              <a:rPr lang="en" sz="1200">
                <a:solidFill>
                  <a:schemeClr val="dk1"/>
                </a:solidFill>
                <a:latin typeface="DM Sans"/>
              </a:rPr>
              <a:t>The measurement outcome is {+1,-1}</a:t>
            </a:r>
          </a:p>
        </p:txBody>
      </p:sp>
      <p:pic>
        <p:nvPicPr>
          <p:cNvPr id="2" name="Picture 1" descr="A black and white diagram&#10;&#10;AI-generated content may be incorrect.">
            <a:extLst>
              <a:ext uri="{FF2B5EF4-FFF2-40B4-BE49-F238E27FC236}">
                <a16:creationId xmlns:a16="http://schemas.microsoft.com/office/drawing/2014/main" id="{744A2C79-6E86-1257-9C4B-5EED6290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628" y="2354263"/>
            <a:ext cx="3814054" cy="13795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11FC8B4-9137-AF94-E011-82550230D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464" y="1590511"/>
            <a:ext cx="1181100" cy="1809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B8682EB-6908-49A5-470B-D473F04C3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4602" y="3210417"/>
            <a:ext cx="1181100" cy="1809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DE4CDB-446C-82B2-410E-7AFE12DB631F}"/>
              </a:ext>
            </a:extLst>
          </p:cNvPr>
          <p:cNvSpPr/>
          <p:nvPr/>
        </p:nvSpPr>
        <p:spPr>
          <a:xfrm>
            <a:off x="2622836" y="1809396"/>
            <a:ext cx="1272157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E211DCA-5D46-D0AD-692C-742B66121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40" y="3566455"/>
            <a:ext cx="3724275" cy="9429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FF40DEC-D757-EB24-DBEB-2572010F2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41" y="1887428"/>
            <a:ext cx="3724275" cy="9429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F8D29E1-C85B-9BCD-3105-A6F1C05D59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76462" y="3044222"/>
            <a:ext cx="219075" cy="142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9E760-747D-C323-84D8-32FD6527CA4D}"/>
              </a:ext>
            </a:extLst>
          </p:cNvPr>
          <p:cNvSpPr/>
          <p:nvPr/>
        </p:nvSpPr>
        <p:spPr>
          <a:xfrm>
            <a:off x="7869836" y="93688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83AB77-68B1-FB13-76F2-C972EB496327}"/>
              </a:ext>
            </a:extLst>
          </p:cNvPr>
          <p:cNvSpPr/>
          <p:nvPr/>
        </p:nvSpPr>
        <p:spPr>
          <a:xfrm>
            <a:off x="802828" y="1572003"/>
            <a:ext cx="1210611" cy="216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A6932B-D5EC-5BE7-F1B7-82EF95E33EB1}"/>
              </a:ext>
            </a:extLst>
          </p:cNvPr>
          <p:cNvSpPr/>
          <p:nvPr/>
        </p:nvSpPr>
        <p:spPr>
          <a:xfrm>
            <a:off x="3990366" y="1811985"/>
            <a:ext cx="545298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954D11-93E8-791D-1BB9-6F928986C518}"/>
              </a:ext>
            </a:extLst>
          </p:cNvPr>
          <p:cNvSpPr/>
          <p:nvPr/>
        </p:nvSpPr>
        <p:spPr>
          <a:xfrm>
            <a:off x="2017674" y="1809026"/>
            <a:ext cx="545298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EC3E7-5D3A-E56B-E0FB-F7DDE64B91B3}"/>
              </a:ext>
            </a:extLst>
          </p:cNvPr>
          <p:cNvSpPr/>
          <p:nvPr/>
        </p:nvSpPr>
        <p:spPr>
          <a:xfrm>
            <a:off x="2642071" y="3759524"/>
            <a:ext cx="1272157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FC57B-FCDC-83EC-D1DC-05DCCFD0338B}"/>
              </a:ext>
            </a:extLst>
          </p:cNvPr>
          <p:cNvSpPr/>
          <p:nvPr/>
        </p:nvSpPr>
        <p:spPr>
          <a:xfrm>
            <a:off x="1199364" y="3200316"/>
            <a:ext cx="1210611" cy="216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976AD1-F52C-83C2-30B4-F9F4EA49A22C}"/>
              </a:ext>
            </a:extLst>
          </p:cNvPr>
          <p:cNvSpPr/>
          <p:nvPr/>
        </p:nvSpPr>
        <p:spPr>
          <a:xfrm>
            <a:off x="4009601" y="3762113"/>
            <a:ext cx="545298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3BA4F7-577E-7693-FE6C-65204F7425D7}"/>
              </a:ext>
            </a:extLst>
          </p:cNvPr>
          <p:cNvSpPr/>
          <p:nvPr/>
        </p:nvSpPr>
        <p:spPr>
          <a:xfrm>
            <a:off x="2036909" y="3759154"/>
            <a:ext cx="545298" cy="295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B5C5-379F-A8AD-8A40-3B5FE9915568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10</a:t>
            </a:fld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F1D3F-A782-19E3-C752-1E68F3DF4D9F}"/>
              </a:ext>
            </a:extLst>
          </p:cNvPr>
          <p:cNvSpPr txBox="1"/>
          <p:nvPr/>
        </p:nvSpPr>
        <p:spPr>
          <a:xfrm>
            <a:off x="869048" y="4897855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based on: </a:t>
            </a:r>
            <a:r>
              <a:rPr lang="en" sz="800" i="1"/>
              <a:t>Surface codes: Towards practical large-scale quantum computation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[1]</a:t>
            </a:r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32786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3" grpId="0" animBg="1"/>
      <p:bldP spid="3" grpId="1" animBg="1"/>
      <p:bldP spid="8" grpId="0" animBg="1"/>
      <p:bldP spid="8" grpId="1" animBg="1"/>
      <p:bldP spid="13" grpId="0" animBg="1"/>
      <p:bldP spid="13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E02AF554-0727-E453-BE5A-FE653F88D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>
            <a:extLst>
              <a:ext uri="{FF2B5EF4-FFF2-40B4-BE49-F238E27FC236}">
                <a16:creationId xmlns:a16="http://schemas.microsoft.com/office/drawing/2014/main" id="{D79AB5A0-D26F-97F5-CD87-A2B3803A5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Errors on 4 – Qubit Example </a:t>
            </a:r>
            <a:endParaRPr lang="en" b="0"/>
          </a:p>
          <a:p>
            <a:endParaRPr lang="en" b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39D15A91-5343-BF0A-3611-02287E4E5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733"/>
            <a:ext cx="9144000" cy="1630829"/>
          </a:xfrm>
          <a:prstGeom prst="rect">
            <a:avLst/>
          </a:prstGeom>
        </p:spPr>
      </p:pic>
      <p:pic>
        <p:nvPicPr>
          <p:cNvPr id="7" name="Picture 6" descr="A diagram of a shot stabilizer&#10;&#10;AI-generated content may be incorrect.">
            <a:extLst>
              <a:ext uri="{FF2B5EF4-FFF2-40B4-BE49-F238E27FC236}">
                <a16:creationId xmlns:a16="http://schemas.microsoft.com/office/drawing/2014/main" id="{F762064B-344F-6451-EB03-60FF68600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8274"/>
            <a:ext cx="9144000" cy="22485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9802A4-379B-F2ED-EA1A-44058B901829}"/>
              </a:ext>
            </a:extLst>
          </p:cNvPr>
          <p:cNvSpPr/>
          <p:nvPr/>
        </p:nvSpPr>
        <p:spPr>
          <a:xfrm>
            <a:off x="7869836" y="93688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669A6-52FB-2E0F-83A0-F7F4466A0638}"/>
              </a:ext>
            </a:extLst>
          </p:cNvPr>
          <p:cNvSpPr txBox="1"/>
          <p:nvPr/>
        </p:nvSpPr>
        <p:spPr>
          <a:xfrm>
            <a:off x="1099038" y="2382715"/>
            <a:ext cx="290146" cy="2373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378E3C-37FC-786F-97DF-E3E12DE1F6A3}"/>
              </a:ext>
            </a:extLst>
          </p:cNvPr>
          <p:cNvCxnSpPr/>
          <p:nvPr/>
        </p:nvCxnSpPr>
        <p:spPr>
          <a:xfrm flipH="1" flipV="1">
            <a:off x="1529861" y="3719144"/>
            <a:ext cx="0" cy="6154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3F2A03-7790-7BE8-1573-964310351385}"/>
              </a:ext>
            </a:extLst>
          </p:cNvPr>
          <p:cNvSpPr txBox="1"/>
          <p:nvPr/>
        </p:nvSpPr>
        <p:spPr>
          <a:xfrm>
            <a:off x="2716253" y="2379756"/>
            <a:ext cx="290146" cy="2373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A24DDC-215A-1F0E-22C6-9141404C7B90}"/>
              </a:ext>
            </a:extLst>
          </p:cNvPr>
          <p:cNvCxnSpPr/>
          <p:nvPr/>
        </p:nvCxnSpPr>
        <p:spPr>
          <a:xfrm flipH="1" flipV="1">
            <a:off x="2952877" y="3721733"/>
            <a:ext cx="0" cy="6154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B11382-4DDB-E7E7-9877-898B7B206AF4}"/>
              </a:ext>
            </a:extLst>
          </p:cNvPr>
          <p:cNvSpPr txBox="1"/>
          <p:nvPr/>
        </p:nvSpPr>
        <p:spPr>
          <a:xfrm>
            <a:off x="4344566" y="2387894"/>
            <a:ext cx="290146" cy="2373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6D5F5E-BAE3-3C41-FB49-A84DF1C02B61}"/>
              </a:ext>
            </a:extLst>
          </p:cNvPr>
          <p:cNvSpPr txBox="1"/>
          <p:nvPr/>
        </p:nvSpPr>
        <p:spPr>
          <a:xfrm>
            <a:off x="5964740" y="2371248"/>
            <a:ext cx="290146" cy="2373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722A00-02FB-2F59-6512-19029864F935}"/>
              </a:ext>
            </a:extLst>
          </p:cNvPr>
          <p:cNvCxnSpPr/>
          <p:nvPr/>
        </p:nvCxnSpPr>
        <p:spPr>
          <a:xfrm flipH="1" flipV="1">
            <a:off x="5807417" y="3718774"/>
            <a:ext cx="0" cy="6154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E5664C-EB37-E65D-8A05-D110E26FEA45}"/>
              </a:ext>
            </a:extLst>
          </p:cNvPr>
          <p:cNvSpPr txBox="1"/>
          <p:nvPr/>
        </p:nvSpPr>
        <p:spPr>
          <a:xfrm>
            <a:off x="7590464" y="2382345"/>
            <a:ext cx="290146" cy="2373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F69398-6BDC-A0E7-503D-F2EDF7E38852}"/>
              </a:ext>
            </a:extLst>
          </p:cNvPr>
          <p:cNvCxnSpPr/>
          <p:nvPr/>
        </p:nvCxnSpPr>
        <p:spPr>
          <a:xfrm>
            <a:off x="7159811" y="3718348"/>
            <a:ext cx="5549" cy="6163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A8A8B8-FBA6-A056-DF0E-15F51F5C05A5}"/>
              </a:ext>
            </a:extLst>
          </p:cNvPr>
          <p:cNvCxnSpPr/>
          <p:nvPr/>
        </p:nvCxnSpPr>
        <p:spPr>
          <a:xfrm flipH="1" flipV="1">
            <a:off x="7357794" y="3717309"/>
            <a:ext cx="0" cy="6154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B6EDC7-4934-A69A-D0D7-735A3F2D3D87}"/>
              </a:ext>
            </a:extLst>
          </p:cNvPr>
          <p:cNvCxnSpPr/>
          <p:nvPr/>
        </p:nvCxnSpPr>
        <p:spPr>
          <a:xfrm>
            <a:off x="4314034" y="3721279"/>
            <a:ext cx="5549" cy="6163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A7B920-37B7-0A31-ABFA-7BB9CA567F0B}"/>
              </a:ext>
            </a:extLst>
          </p:cNvPr>
          <p:cNvCxnSpPr/>
          <p:nvPr/>
        </p:nvCxnSpPr>
        <p:spPr>
          <a:xfrm>
            <a:off x="4485484" y="3721279"/>
            <a:ext cx="5549" cy="6163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59ADA13-AB24-0D36-EEEA-A5E5B1541B1F}"/>
              </a:ext>
            </a:extLst>
          </p:cNvPr>
          <p:cNvSpPr txBox="1"/>
          <p:nvPr/>
        </p:nvSpPr>
        <p:spPr>
          <a:xfrm>
            <a:off x="0" y="49490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12" grpId="0" animBg="1"/>
      <p:bldP spid="12" grpId="1" animBg="1"/>
      <p:bldP spid="16" grpId="0" animBg="1"/>
      <p:bldP spid="16" grpId="1" animBg="1"/>
      <p:bldP spid="20" grpId="0" animBg="1"/>
      <p:bldP spid="2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Surface Code Logical Qubit</a:t>
            </a:r>
            <a:endParaRPr lang="en-US"/>
          </a:p>
        </p:txBody>
      </p:sp>
      <p:sp>
        <p:nvSpPr>
          <p:cNvPr id="313" name="Google Shape;313;p42"/>
          <p:cNvSpPr txBox="1">
            <a:spLocks noGrp="1"/>
          </p:cNvSpPr>
          <p:nvPr>
            <p:ph type="subTitle" idx="2"/>
          </p:nvPr>
        </p:nvSpPr>
        <p:spPr>
          <a:xfrm>
            <a:off x="720000" y="1358600"/>
            <a:ext cx="5014801" cy="20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</a:rPr>
              <a:t>A logical qubit in the surface code is defined using the degrees of freedom that remain after imposing all stabilizer constraints.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</a:rPr>
              <a:t>Logical operators       and       are constructed as products of single-qubit Pauli operators that commute with all stabilizers but are not themselves stabilizers.</a:t>
            </a:r>
          </a:p>
          <a:p>
            <a:pPr marL="285750" lvl="0" indent="-28575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" sz="1600">
              <a:solidFill>
                <a:srgbClr val="000000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en" sz="16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DE14D1-79A6-AA63-34F2-44CE3EF7C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3342" y="2323257"/>
            <a:ext cx="238125" cy="2095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08B2D93-6587-0997-C5FA-BB4A301C8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1721" y="2323997"/>
            <a:ext cx="219075" cy="209550"/>
          </a:xfrm>
          <a:prstGeom prst="rect">
            <a:avLst/>
          </a:prstGeom>
        </p:spPr>
      </p:pic>
      <p:pic>
        <p:nvPicPr>
          <p:cNvPr id="6" name="Picture 5" descr="A colorful squares with black and yellow circles&#10;&#10;AI-generated content may be incorrect.">
            <a:extLst>
              <a:ext uri="{FF2B5EF4-FFF2-40B4-BE49-F238E27FC236}">
                <a16:creationId xmlns:a16="http://schemas.microsoft.com/office/drawing/2014/main" id="{0FFE9B9D-05CD-FFCF-74EE-C29F4E639D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05" t="2167" r="6311" b="3467"/>
          <a:stretch>
            <a:fillRect/>
          </a:stretch>
        </p:blipFill>
        <p:spPr>
          <a:xfrm>
            <a:off x="5751610" y="1019154"/>
            <a:ext cx="3390461" cy="3478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618314-B2B2-1137-4821-F8256DEC4A6D}"/>
              </a:ext>
            </a:extLst>
          </p:cNvPr>
          <p:cNvSpPr/>
          <p:nvPr/>
        </p:nvSpPr>
        <p:spPr>
          <a:xfrm>
            <a:off x="6005145" y="1090246"/>
            <a:ext cx="281353" cy="3165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C1C8C-F8A1-38E2-2832-E34D4D2C49AC}"/>
              </a:ext>
            </a:extLst>
          </p:cNvPr>
          <p:cNvSpPr/>
          <p:nvPr/>
        </p:nvSpPr>
        <p:spPr>
          <a:xfrm>
            <a:off x="8770326" y="1090246"/>
            <a:ext cx="281353" cy="3165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342B03-E50C-A5E7-B2E0-A5EBDC6B2B2F}"/>
              </a:ext>
            </a:extLst>
          </p:cNvPr>
          <p:cNvCxnSpPr/>
          <p:nvPr/>
        </p:nvCxnSpPr>
        <p:spPr>
          <a:xfrm>
            <a:off x="6154615" y="2664069"/>
            <a:ext cx="2743200" cy="8792"/>
          </a:xfrm>
          <a:prstGeom prst="straightConnector1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34FE175-3977-199F-7CD2-FB06B600794D}"/>
              </a:ext>
            </a:extLst>
          </p:cNvPr>
          <p:cNvSpPr/>
          <p:nvPr/>
        </p:nvSpPr>
        <p:spPr>
          <a:xfrm rot="5400000">
            <a:off x="7389322" y="-366432"/>
            <a:ext cx="281353" cy="3165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F6FC6A-EA72-6926-CD2F-0E7D330540C4}"/>
              </a:ext>
            </a:extLst>
          </p:cNvPr>
          <p:cNvSpPr/>
          <p:nvPr/>
        </p:nvSpPr>
        <p:spPr>
          <a:xfrm rot="5400000">
            <a:off x="7413522" y="2452228"/>
            <a:ext cx="281353" cy="3165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ED5EF-4660-13C5-4972-1E142F182FD0}"/>
              </a:ext>
            </a:extLst>
          </p:cNvPr>
          <p:cNvCxnSpPr/>
          <p:nvPr/>
        </p:nvCxnSpPr>
        <p:spPr>
          <a:xfrm>
            <a:off x="7544340" y="1251780"/>
            <a:ext cx="2220" cy="2916227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A83CFD6-5965-BD81-5918-D46C2D4FD110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12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341F2-7C25-2086-A4D0-99CC5DA98039}"/>
              </a:ext>
            </a:extLst>
          </p:cNvPr>
          <p:cNvSpPr txBox="1"/>
          <p:nvPr/>
        </p:nvSpPr>
        <p:spPr>
          <a:xfrm>
            <a:off x="2006472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</a:t>
            </a:r>
            <a:r>
              <a:rPr lang="en" sz="800" i="1"/>
              <a:t>Diagram</a:t>
            </a:r>
            <a:r>
              <a:rPr lang="en" sz="800" i="1">
                <a:solidFill>
                  <a:srgbClr val="000000"/>
                </a:solidFill>
              </a:rPr>
              <a:t> based on: </a:t>
            </a:r>
            <a:r>
              <a:rPr lang="en" sz="800" i="1"/>
              <a:t>Surface codes: Towards practical large-scale quantum computation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[1]</a:t>
            </a:r>
            <a:endParaRPr lang="en-CA"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6E61A359-F767-94B0-A155-3FB3649C3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05040B-11B8-3D5B-7E97-1C5E60F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63" y="254046"/>
            <a:ext cx="7704000" cy="572700"/>
          </a:xfrm>
        </p:spPr>
        <p:txBody>
          <a:bodyPr/>
          <a:lstStyle/>
          <a:p>
            <a:r>
              <a:rPr lang="en-US"/>
              <a:t>9 Qubit Example</a:t>
            </a:r>
          </a:p>
        </p:txBody>
      </p:sp>
      <p:pic>
        <p:nvPicPr>
          <p:cNvPr id="4" name="Picture 3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4419CC60-79E0-4767-BE47-597DB22CB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26" y="3149935"/>
            <a:ext cx="5188086" cy="16555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FC2C13-B892-F92C-2AFC-70F1902B5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107" y="1583103"/>
            <a:ext cx="1047750" cy="152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28EC6F9-F91C-3FBB-B2A1-CEE1FFC31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195" y="1291273"/>
            <a:ext cx="1114425" cy="152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FA28E64-4CD9-464C-21A7-9FA53A20D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904" y="1007550"/>
            <a:ext cx="1104900" cy="152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F59BA6D-1984-3896-E1AF-6221F704D9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473" y="1874933"/>
            <a:ext cx="1028700" cy="15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ED9B5-5C1D-ABEE-F53F-D1CA93756497}"/>
              </a:ext>
            </a:extLst>
          </p:cNvPr>
          <p:cNvSpPr txBox="1"/>
          <p:nvPr/>
        </p:nvSpPr>
        <p:spPr>
          <a:xfrm>
            <a:off x="2525202" y="922310"/>
            <a:ext cx="1613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Since                  :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AD772BF-6455-90CD-4282-09DE35984E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2151" y="993972"/>
            <a:ext cx="847725" cy="1714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32C8371-5543-BECF-6E7F-B9067FFA51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6597" y="1002025"/>
            <a:ext cx="1771650" cy="4000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FD39C8E-B159-03BC-E191-608B8541A5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07247" y="1446068"/>
            <a:ext cx="1762125" cy="400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DFC732-DF7A-6E91-D6A4-FE9EC834C4BE}"/>
              </a:ext>
            </a:extLst>
          </p:cNvPr>
          <p:cNvSpPr txBox="1"/>
          <p:nvPr/>
        </p:nvSpPr>
        <p:spPr>
          <a:xfrm>
            <a:off x="2537536" y="1818618"/>
            <a:ext cx="34140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Experimentally it can be found that</a:t>
            </a:r>
            <a:br>
              <a:rPr lang="en-US"/>
            </a:br>
            <a:r>
              <a:rPr lang="en-US"/>
              <a:t>satisfy the above equations 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BF58603-0C9F-EA12-497D-92E0E20932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96560" y="1876955"/>
            <a:ext cx="3171825" cy="171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EE1F99-72B6-30D4-932C-E86C3524A162}"/>
              </a:ext>
            </a:extLst>
          </p:cNvPr>
          <p:cNvSpPr txBox="1"/>
          <p:nvPr/>
        </p:nvSpPr>
        <p:spPr>
          <a:xfrm>
            <a:off x="831258" y="2332789"/>
            <a:ext cx="34140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Defining the Logical Operators as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400804-6EA2-C0EF-9802-B1B4E6E58B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7418" y="2106548"/>
            <a:ext cx="3219450" cy="1809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5528F1D-D4F7-EA1B-A038-081E3AAB5D70}"/>
              </a:ext>
            </a:extLst>
          </p:cNvPr>
          <p:cNvSpPr/>
          <p:nvPr/>
        </p:nvSpPr>
        <p:spPr>
          <a:xfrm>
            <a:off x="5241037" y="3167836"/>
            <a:ext cx="222371" cy="16312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8D20B7-7C9C-D0C0-B3D9-584E882D6607}"/>
              </a:ext>
            </a:extLst>
          </p:cNvPr>
          <p:cNvSpPr/>
          <p:nvPr/>
        </p:nvSpPr>
        <p:spPr>
          <a:xfrm>
            <a:off x="3943829" y="4471677"/>
            <a:ext cx="1605841" cy="2250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61A7C-C011-A9F1-4600-99CE6C963C7B}"/>
              </a:ext>
            </a:extLst>
          </p:cNvPr>
          <p:cNvSpPr txBox="1"/>
          <p:nvPr/>
        </p:nvSpPr>
        <p:spPr>
          <a:xfrm>
            <a:off x="5161302" y="2849056"/>
            <a:ext cx="314350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46C686-581B-8B3E-6E46-A3685849107F}"/>
              </a:ext>
            </a:extLst>
          </p:cNvPr>
          <p:cNvSpPr txBox="1"/>
          <p:nvPr/>
        </p:nvSpPr>
        <p:spPr>
          <a:xfrm>
            <a:off x="5284794" y="2942691"/>
            <a:ext cx="314350" cy="2616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7B3B6C-C454-4E08-3418-ECB2D2274359}"/>
              </a:ext>
            </a:extLst>
          </p:cNvPr>
          <p:cNvSpPr txBox="1"/>
          <p:nvPr/>
        </p:nvSpPr>
        <p:spPr>
          <a:xfrm>
            <a:off x="3600417" y="4412466"/>
            <a:ext cx="314350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DE26EB-BB90-84C2-CD35-1B76E6074E70}"/>
              </a:ext>
            </a:extLst>
          </p:cNvPr>
          <p:cNvSpPr txBox="1"/>
          <p:nvPr/>
        </p:nvSpPr>
        <p:spPr>
          <a:xfrm>
            <a:off x="3723909" y="4506101"/>
            <a:ext cx="314350" cy="2616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3EA8CE-2FEB-76D7-7349-480FBBB8C499}"/>
              </a:ext>
            </a:extLst>
          </p:cNvPr>
          <p:cNvSpPr txBox="1"/>
          <p:nvPr/>
        </p:nvSpPr>
        <p:spPr>
          <a:xfrm>
            <a:off x="816329" y="3151138"/>
            <a:ext cx="2214267" cy="311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one can see that 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AB25B44-2FD2-136B-303D-F8C8300FB4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7376" y="3459043"/>
            <a:ext cx="1152525" cy="104775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23A8BC07-8C3B-3787-5DB3-3ACCFAD2EED9}"/>
              </a:ext>
            </a:extLst>
          </p:cNvPr>
          <p:cNvSpPr/>
          <p:nvPr/>
        </p:nvSpPr>
        <p:spPr>
          <a:xfrm>
            <a:off x="2094603" y="3462811"/>
            <a:ext cx="207170" cy="1076815"/>
          </a:xfrm>
          <a:prstGeom prst="rightBrace">
            <a:avLst/>
          </a:prstGeom>
          <a:noFill/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F29E62E-BD24-4146-7C42-BAABCD091F2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04998" y="2639060"/>
            <a:ext cx="895350" cy="5048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AE63C62-ABDC-81D1-0A37-8BE1066253D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46880" y="2639060"/>
            <a:ext cx="895350" cy="5048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44CFE4-D467-95F7-5A2D-70FEEFFE8B54}"/>
              </a:ext>
            </a:extLst>
          </p:cNvPr>
          <p:cNvCxnSpPr>
            <a:cxnSpLocks/>
          </p:cNvCxnSpPr>
          <p:nvPr/>
        </p:nvCxnSpPr>
        <p:spPr>
          <a:xfrm>
            <a:off x="1980804" y="2928945"/>
            <a:ext cx="309311" cy="0"/>
          </a:xfrm>
          <a:prstGeom prst="straightConnector1">
            <a:avLst/>
          </a:prstGeom>
          <a:ln w="1905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E6B0D9D6-3705-8190-A71B-D503A5F321E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94230" y="3792498"/>
            <a:ext cx="800100" cy="419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1AA449-4779-B0D9-9D41-E3DEE94A7A99}"/>
              </a:ext>
            </a:extLst>
          </p:cNvPr>
          <p:cNvSpPr/>
          <p:nvPr/>
        </p:nvSpPr>
        <p:spPr>
          <a:xfrm>
            <a:off x="771924" y="916851"/>
            <a:ext cx="1459523" cy="123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D9D40-70CD-77D5-B06F-A1174E394F51}"/>
              </a:ext>
            </a:extLst>
          </p:cNvPr>
          <p:cNvSpPr/>
          <p:nvPr/>
        </p:nvSpPr>
        <p:spPr>
          <a:xfrm>
            <a:off x="4033869" y="921247"/>
            <a:ext cx="1907931" cy="949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13FB17-283C-B462-0C0D-723AF6AFA6A5}"/>
              </a:ext>
            </a:extLst>
          </p:cNvPr>
          <p:cNvSpPr/>
          <p:nvPr/>
        </p:nvSpPr>
        <p:spPr>
          <a:xfrm>
            <a:off x="5493392" y="1870816"/>
            <a:ext cx="3231173" cy="452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293E7B-DDCE-171E-45CD-966D1E8049F9}"/>
              </a:ext>
            </a:extLst>
          </p:cNvPr>
          <p:cNvSpPr/>
          <p:nvPr/>
        </p:nvSpPr>
        <p:spPr>
          <a:xfrm>
            <a:off x="1003145" y="2640297"/>
            <a:ext cx="974113" cy="24644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1B0C2D-6381-F790-5FD6-8780385582BC}"/>
              </a:ext>
            </a:extLst>
          </p:cNvPr>
          <p:cNvSpPr/>
          <p:nvPr/>
        </p:nvSpPr>
        <p:spPr>
          <a:xfrm>
            <a:off x="1002802" y="2889062"/>
            <a:ext cx="972795" cy="2557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BC29D6-8C75-096E-4ED3-15BF648F889D}"/>
              </a:ext>
            </a:extLst>
          </p:cNvPr>
          <p:cNvSpPr/>
          <p:nvPr/>
        </p:nvSpPr>
        <p:spPr>
          <a:xfrm>
            <a:off x="2350143" y="3756766"/>
            <a:ext cx="980342" cy="48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1AACDF-2D2F-90B2-6027-FE56F117B553}"/>
              </a:ext>
            </a:extLst>
          </p:cNvPr>
          <p:cNvSpPr/>
          <p:nvPr/>
        </p:nvSpPr>
        <p:spPr>
          <a:xfrm>
            <a:off x="937854" y="3459734"/>
            <a:ext cx="1196735" cy="117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4C10F-F259-E138-988A-CC3FF7ADC893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13</a:t>
            </a:fld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7D1191-F4C5-A94B-0968-9907ED0E5DCC}"/>
              </a:ext>
            </a:extLst>
          </p:cNvPr>
          <p:cNvSpPr txBox="1"/>
          <p:nvPr/>
        </p:nvSpPr>
        <p:spPr>
          <a:xfrm>
            <a:off x="442333" y="4921323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based on: </a:t>
            </a:r>
            <a:r>
              <a:rPr lang="en" sz="800" i="1"/>
              <a:t>Surface codes: Towards practical large-scale quantum computation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[1]</a:t>
            </a:r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37889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/>
      <p:bldP spid="25" grpId="0"/>
      <p:bldP spid="26" grpId="0"/>
      <p:bldP spid="27" grpId="0"/>
      <p:bldP spid="11" grpId="0" animBg="1"/>
      <p:bldP spid="11" grpId="1" animBg="1"/>
      <p:bldP spid="20" grpId="0" animBg="1"/>
      <p:bldP spid="20" grpId="1" animBg="1"/>
      <p:bldP spid="22" grpId="0" animBg="1"/>
      <p:bldP spid="22" grpId="1" animBg="1"/>
      <p:bldP spid="30" grpId="0" animBg="1"/>
      <p:bldP spid="31" grpId="0" animBg="1"/>
      <p:bldP spid="33" grpId="0" animBg="1"/>
      <p:bldP spid="33" grpId="1" animBg="1"/>
      <p:bldP spid="37" grpId="0" animBg="1"/>
      <p:bldP spid="3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8">
          <a:extLst>
            <a:ext uri="{FF2B5EF4-FFF2-40B4-BE49-F238E27FC236}">
              <a16:creationId xmlns:a16="http://schemas.microsoft.com/office/drawing/2014/main" id="{4784CF65-C9F7-8E8B-59E4-386574A4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>
            <a:extLst>
              <a:ext uri="{FF2B5EF4-FFF2-40B4-BE49-F238E27FC236}">
                <a16:creationId xmlns:a16="http://schemas.microsoft.com/office/drawing/2014/main" id="{9B906E17-8A7C-EA0D-BD54-087976191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0177" y="2187178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Stochastic Noise</a:t>
            </a:r>
            <a:endParaRPr/>
          </a:p>
        </p:txBody>
      </p:sp>
      <p:sp>
        <p:nvSpPr>
          <p:cNvPr id="290" name="Google Shape;290;p39">
            <a:extLst>
              <a:ext uri="{FF2B5EF4-FFF2-40B4-BE49-F238E27FC236}">
                <a16:creationId xmlns:a16="http://schemas.microsoft.com/office/drawing/2014/main" id="{1C619624-4BED-FA79-23BD-1A6A32E998E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30177" y="1271278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03.</a:t>
            </a:r>
            <a:endParaRPr lang="en-CA"/>
          </a:p>
        </p:txBody>
      </p:sp>
      <p:sp>
        <p:nvSpPr>
          <p:cNvPr id="291" name="Google Shape;291;p39">
            <a:extLst>
              <a:ext uri="{FF2B5EF4-FFF2-40B4-BE49-F238E27FC236}">
                <a16:creationId xmlns:a16="http://schemas.microsoft.com/office/drawing/2014/main" id="{3D7A4BF8-B87E-DC30-712F-E4743FF65E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30177" y="3220738"/>
            <a:ext cx="35982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4999"/>
              </a:lnSpc>
            </a:pPr>
            <a:r>
              <a:rPr lang="en"/>
              <a:t>Realistic Noise Implementation based on </a:t>
            </a:r>
            <a:r>
              <a:rPr lang="en-CA" i="1"/>
              <a:t>Noisy Quantum Gates</a:t>
            </a:r>
            <a:endParaRPr lang="en-US" i="1"/>
          </a:p>
        </p:txBody>
      </p:sp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BE503632-F7A7-4072-8836-2B58E40B2D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842" t="43845" r="53308" b="33381"/>
          <a:stretch>
            <a:fillRect/>
          </a:stretch>
        </p:blipFill>
        <p:spPr>
          <a:xfrm rot="5400000" flipH="1">
            <a:off x="-1329309" y="1329311"/>
            <a:ext cx="5157066" cy="25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676762-1217-8DBE-1C4B-85E1F6CA5453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957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59D1F38C-2737-D885-8D57-FCBFBEF0E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>
            <a:extLst>
              <a:ext uri="{FF2B5EF4-FFF2-40B4-BE49-F238E27FC236}">
                <a16:creationId xmlns:a16="http://schemas.microsoft.com/office/drawing/2014/main" id="{310DABA4-A19B-F1AB-F1A7-E03544458D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Traditional Noise</a:t>
            </a:r>
            <a:endParaRPr lang="en-US"/>
          </a:p>
          <a:p>
            <a:endParaRPr lang="en"/>
          </a:p>
        </p:txBody>
      </p:sp>
      <p:pic>
        <p:nvPicPr>
          <p:cNvPr id="3" name="Google Shape;472;p55" descr="A black background with orange lines&#10;&#10;AI-generated content may be incorrect.">
            <a:extLst>
              <a:ext uri="{FF2B5EF4-FFF2-40B4-BE49-F238E27FC236}">
                <a16:creationId xmlns:a16="http://schemas.microsoft.com/office/drawing/2014/main" id="{7E31818A-58FA-FD05-F8E0-61EE6D82B6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419" t="45317" r="16983" b="-892"/>
          <a:stretch>
            <a:fillRect/>
          </a:stretch>
        </p:blipFill>
        <p:spPr>
          <a:xfrm rot="10800000">
            <a:off x="5423170" y="2614684"/>
            <a:ext cx="3720504" cy="2526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3739E1-D584-ABDC-7AC3-F464F9D68565}"/>
              </a:ext>
            </a:extLst>
          </p:cNvPr>
          <p:cNvCxnSpPr/>
          <p:nvPr/>
        </p:nvCxnSpPr>
        <p:spPr>
          <a:xfrm>
            <a:off x="2213869" y="2652203"/>
            <a:ext cx="4250184" cy="110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97F91B3-1073-1BC1-6F3A-9D94AD616721}"/>
              </a:ext>
            </a:extLst>
          </p:cNvPr>
          <p:cNvSpPr/>
          <p:nvPr/>
        </p:nvSpPr>
        <p:spPr>
          <a:xfrm>
            <a:off x="3828495" y="2252708"/>
            <a:ext cx="1020932" cy="81008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D9BF8-0886-0E07-C85D-4DA53B80747C}"/>
              </a:ext>
            </a:extLst>
          </p:cNvPr>
          <p:cNvSpPr/>
          <p:nvPr/>
        </p:nvSpPr>
        <p:spPr>
          <a:xfrm>
            <a:off x="5182339" y="2252708"/>
            <a:ext cx="477175" cy="81008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59F969-E086-3F15-FE3E-D9E1E601716A}"/>
              </a:ext>
            </a:extLst>
          </p:cNvPr>
          <p:cNvSpPr/>
          <p:nvPr/>
        </p:nvSpPr>
        <p:spPr>
          <a:xfrm>
            <a:off x="3007310" y="2252708"/>
            <a:ext cx="477175" cy="81008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40D350E-8635-CAB7-907C-1E60CD96F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5656" y="2478905"/>
            <a:ext cx="461639" cy="29666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8885E3B-AD60-DF33-510D-042922134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2457" y="2553442"/>
            <a:ext cx="331107" cy="20580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AAC4C37-136F-D450-4EAE-161531058C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7044" y="2522506"/>
            <a:ext cx="478284" cy="2982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5BB6B-9664-E900-677F-1F8AEA853EF1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AF8B9311-10F3-38A1-0329-C3080E18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5">
            <a:extLst>
              <a:ext uri="{FF2B5EF4-FFF2-40B4-BE49-F238E27FC236}">
                <a16:creationId xmlns:a16="http://schemas.microsoft.com/office/drawing/2014/main" id="{2E3E1AAE-898C-C194-DCA9-E2620E9B89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594" t="59274" r="16979" b="-778"/>
          <a:stretch>
            <a:fillRect/>
          </a:stretch>
        </p:blipFill>
        <p:spPr>
          <a:xfrm>
            <a:off x="0" y="-11784"/>
            <a:ext cx="3176779" cy="18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1;p42">
            <a:extLst>
              <a:ext uri="{FF2B5EF4-FFF2-40B4-BE49-F238E27FC236}">
                <a16:creationId xmlns:a16="http://schemas.microsoft.com/office/drawing/2014/main" id="{921B33A6-FAA1-3275-6FED-0BE4857CC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Lindblad Formalism</a:t>
            </a:r>
            <a:endParaRPr lang="en-US"/>
          </a:p>
          <a:p>
            <a:endParaRPr lang="en"/>
          </a:p>
        </p:txBody>
      </p:sp>
      <p:sp>
        <p:nvSpPr>
          <p:cNvPr id="11" name="Google Shape;313;p42">
            <a:extLst>
              <a:ext uri="{FF2B5EF4-FFF2-40B4-BE49-F238E27FC236}">
                <a16:creationId xmlns:a16="http://schemas.microsoft.com/office/drawing/2014/main" id="{A9FF8F12-65DC-0653-2701-7AD70225C5E8}"/>
              </a:ext>
            </a:extLst>
          </p:cNvPr>
          <p:cNvSpPr txBox="1">
            <a:spLocks/>
          </p:cNvSpPr>
          <p:nvPr/>
        </p:nvSpPr>
        <p:spPr>
          <a:xfrm>
            <a:off x="720000" y="1137326"/>
            <a:ext cx="7707331" cy="3193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sz="1600">
                <a:latin typeface="Cambria"/>
              </a:rPr>
              <a:t>Lindblad formalism describes the non-unitary dynamics of open quantum systems under Markovian decoherence</a:t>
            </a:r>
            <a:endParaRPr lang="en"/>
          </a:p>
          <a:p>
            <a:endParaRPr lang="en" sz="1600">
              <a:latin typeface="Cambria"/>
            </a:endParaRPr>
          </a:p>
          <a:p>
            <a:r>
              <a:rPr lang="en" sz="1600">
                <a:latin typeface="Cambria"/>
              </a:rPr>
              <a:t>Lindblad-type master equation:</a:t>
            </a:r>
          </a:p>
          <a:p>
            <a:pPr marL="285750" indent="-285750">
              <a:buFont typeface="Arial"/>
              <a:buChar char="•"/>
            </a:pPr>
            <a:endParaRPr lang="en" sz="1600">
              <a:latin typeface="Cambria"/>
            </a:endParaRPr>
          </a:p>
          <a:p>
            <a:endParaRPr lang="en" sz="1600">
              <a:latin typeface="Cambria"/>
            </a:endParaRPr>
          </a:p>
          <a:p>
            <a:r>
              <a:rPr lang="en" sz="1600">
                <a:latin typeface="Cambria"/>
              </a:rPr>
              <a:t>Itô stochastic differential equation for the state evolution:</a:t>
            </a:r>
          </a:p>
          <a:p>
            <a:endParaRPr lang="en" sz="1600">
              <a:latin typeface="Cambria"/>
            </a:endParaRPr>
          </a:p>
          <a:p>
            <a:endParaRPr lang="en" sz="1600">
              <a:latin typeface="Cambria"/>
            </a:endParaRPr>
          </a:p>
          <a:p>
            <a:endParaRPr lang="en" sz="1600">
              <a:latin typeface="Cambria"/>
            </a:endParaRPr>
          </a:p>
          <a:p>
            <a:r>
              <a:rPr lang="en" sz="1600">
                <a:latin typeface="Cambria"/>
              </a:rPr>
              <a:t>Transforming this into the interaction picture: </a:t>
            </a:r>
          </a:p>
          <a:p>
            <a:endParaRPr lang="en" sz="1600">
              <a:latin typeface="Cambria"/>
            </a:endParaRPr>
          </a:p>
          <a:p>
            <a:endParaRPr lang="en" sz="1600">
              <a:latin typeface="Cambria"/>
            </a:endParaRPr>
          </a:p>
          <a:p>
            <a:pPr marL="285750" indent="-285750">
              <a:lnSpc>
                <a:spcPct val="114999"/>
              </a:lnSpc>
              <a:buChar char="•"/>
            </a:pPr>
            <a:endParaRPr lang="en" sz="1600">
              <a:solidFill>
                <a:srgbClr val="041B2D"/>
              </a:solidFill>
              <a:latin typeface="Cambria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C75D326-5BB5-4C37-071A-C3A3BC478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0619" y="1919160"/>
            <a:ext cx="3590925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22F2E36-AF05-F364-EE4A-7667F41CF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8705" y="3071593"/>
            <a:ext cx="4419600" cy="533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F1FAB9-DA21-455D-5F40-A36E64B02880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from: Noisy gates for simulating quantum computers</a:t>
            </a:r>
            <a:r>
              <a:rPr lang="en" sz="800" i="1"/>
              <a:t> </a:t>
            </a:r>
            <a:r>
              <a:rPr lang="en" sz="800">
                <a:solidFill>
                  <a:srgbClr val="000000"/>
                </a:solidFill>
              </a:rPr>
              <a:t>[2].</a:t>
            </a:r>
            <a:endParaRPr lang="en-CA" sz="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2107B-7098-8C99-A1EB-DC7D2E04DA64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16</a:t>
            </a:fld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103CDE-0A47-9868-7005-38E25CF7B4FD}"/>
              </a:ext>
            </a:extLst>
          </p:cNvPr>
          <p:cNvSpPr/>
          <p:nvPr/>
        </p:nvSpPr>
        <p:spPr>
          <a:xfrm>
            <a:off x="3767666" y="1823741"/>
            <a:ext cx="4063999" cy="645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0C3BC7-4EB3-5C62-02D7-29A487C73310}"/>
              </a:ext>
            </a:extLst>
          </p:cNvPr>
          <p:cNvSpPr/>
          <p:nvPr/>
        </p:nvSpPr>
        <p:spPr>
          <a:xfrm>
            <a:off x="3767665" y="3053200"/>
            <a:ext cx="4640790" cy="592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452E4E-2DB1-EE1E-143E-C07B3CAA3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2816" y="4079603"/>
            <a:ext cx="3800475" cy="514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D45DBD-2F66-CC8E-2793-0DA941001E09}"/>
              </a:ext>
            </a:extLst>
          </p:cNvPr>
          <p:cNvSpPr/>
          <p:nvPr/>
        </p:nvSpPr>
        <p:spPr>
          <a:xfrm>
            <a:off x="3755395" y="4062850"/>
            <a:ext cx="4001486" cy="553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6">
            <a:extLst>
              <a:ext uri="{FF2B5EF4-FFF2-40B4-BE49-F238E27FC236}">
                <a16:creationId xmlns:a16="http://schemas.microsoft.com/office/drawing/2014/main" id="{50B2EA48-8549-087B-E96D-2813C373D9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714" y="4690200"/>
            <a:ext cx="2026817" cy="2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4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3FA737BB-3F43-73FB-AFA8-062AE9DD0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1;p42">
            <a:extLst>
              <a:ext uri="{FF2B5EF4-FFF2-40B4-BE49-F238E27FC236}">
                <a16:creationId xmlns:a16="http://schemas.microsoft.com/office/drawing/2014/main" id="{59BE6980-C2D2-1C6E-C45B-D32EB85BDA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Noisy Gate</a:t>
            </a:r>
            <a:endParaRPr lang="en-US" sz="3000"/>
          </a:p>
          <a:p>
            <a:endParaRPr lang="en" sz="16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DB20D7-1D57-8414-FD9E-4A25AED60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7303" y="1286120"/>
            <a:ext cx="1715285" cy="4148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B25B7D-2965-44EF-C8B1-0077DF126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0910" y="1933624"/>
            <a:ext cx="4628069" cy="2442818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7F453E45-BC7A-9A78-80C1-C215AE990330}"/>
              </a:ext>
            </a:extLst>
          </p:cNvPr>
          <p:cNvSpPr/>
          <p:nvPr/>
        </p:nvSpPr>
        <p:spPr>
          <a:xfrm>
            <a:off x="1944278" y="2922309"/>
            <a:ext cx="235670" cy="1237268"/>
          </a:xfrm>
          <a:prstGeom prst="leftBrac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ADA54-45FC-313C-2566-5D8279875BCD}"/>
              </a:ext>
            </a:extLst>
          </p:cNvPr>
          <p:cNvSpPr txBox="1"/>
          <p:nvPr/>
        </p:nvSpPr>
        <p:spPr>
          <a:xfrm>
            <a:off x="765928" y="3252246"/>
            <a:ext cx="11783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Stochastic term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30D4F-2A89-C5B3-3277-EBA15B30C99C}"/>
              </a:ext>
            </a:extLst>
          </p:cNvPr>
          <p:cNvSpPr txBox="1"/>
          <p:nvPr/>
        </p:nvSpPr>
        <p:spPr>
          <a:xfrm>
            <a:off x="742361" y="1961953"/>
            <a:ext cx="14258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Deterministic 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C0D00-39B7-C145-9953-9D752EC5F66E}"/>
              </a:ext>
            </a:extLst>
          </p:cNvPr>
          <p:cNvSpPr txBox="1"/>
          <p:nvPr/>
        </p:nvSpPr>
        <p:spPr>
          <a:xfrm>
            <a:off x="4701618" y="4377571"/>
            <a:ext cx="275144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(full derivation in report)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902BC-A854-AFF2-AC74-E7FAA71B2B24}"/>
              </a:ext>
            </a:extLst>
          </p:cNvPr>
          <p:cNvSpPr/>
          <p:nvPr/>
        </p:nvSpPr>
        <p:spPr>
          <a:xfrm>
            <a:off x="7869836" y="4272196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BB4CD-B014-0AD4-9E1B-0661C15914D5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17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DE9BC-7380-6C58-273F-CF89626AC130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from: Noisy gates for simulating quantum computers</a:t>
            </a:r>
            <a:r>
              <a:rPr lang="en" sz="800" i="1"/>
              <a:t> </a:t>
            </a:r>
            <a:r>
              <a:rPr lang="en" sz="800">
                <a:solidFill>
                  <a:srgbClr val="000000"/>
                </a:solidFill>
              </a:rPr>
              <a:t>[2].</a:t>
            </a:r>
            <a:endParaRPr lang="en-CA" sz="800"/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F9CECC67-3EC8-80B1-D29A-1E867C53F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8392" y="4801594"/>
            <a:ext cx="2026817" cy="2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4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8">
          <a:extLst>
            <a:ext uri="{FF2B5EF4-FFF2-40B4-BE49-F238E27FC236}">
              <a16:creationId xmlns:a16="http://schemas.microsoft.com/office/drawing/2014/main" id="{FA8791C4-AB31-5364-4727-52EC1DEA5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C88EAE50-4A83-85F3-2CC2-7B3E1420BE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8047" t="30297" r="20305" b="59807"/>
          <a:stretch>
            <a:fillRect/>
          </a:stretch>
        </p:blipFill>
        <p:spPr>
          <a:xfrm rot="5400000" flipH="1">
            <a:off x="-926750" y="922010"/>
            <a:ext cx="2661463" cy="8109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1;p42">
            <a:extLst>
              <a:ext uri="{FF2B5EF4-FFF2-40B4-BE49-F238E27FC236}">
                <a16:creationId xmlns:a16="http://schemas.microsoft.com/office/drawing/2014/main" id="{19B24E14-239A-D584-7F5F-44F7498DD5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i="1"/>
              <a:t>Noisy Gates</a:t>
            </a:r>
            <a:r>
              <a:rPr lang="en" sz="3000"/>
              <a:t>  Single Qubit Noise </a:t>
            </a:r>
            <a:endParaRPr lang="en-US" sz="3000"/>
          </a:p>
          <a:p>
            <a:endParaRPr lang="en" sz="1600"/>
          </a:p>
        </p:txBody>
      </p:sp>
      <p:sp>
        <p:nvSpPr>
          <p:cNvPr id="15" name="Google Shape;313;p42">
            <a:extLst>
              <a:ext uri="{FF2B5EF4-FFF2-40B4-BE49-F238E27FC236}">
                <a16:creationId xmlns:a16="http://schemas.microsoft.com/office/drawing/2014/main" id="{CB44BE55-03FD-CD2B-F5DD-55A9DAAC56A3}"/>
              </a:ext>
            </a:extLst>
          </p:cNvPr>
          <p:cNvSpPr txBox="1">
            <a:spLocks/>
          </p:cNvSpPr>
          <p:nvPr/>
        </p:nvSpPr>
        <p:spPr>
          <a:xfrm>
            <a:off x="720000" y="1307243"/>
            <a:ext cx="7707331" cy="348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>
                <a:latin typeface="Cambria"/>
                <a:ea typeface="Cambria"/>
              </a:rPr>
              <a:t>                                                                        </a:t>
            </a:r>
            <a:endParaRPr lang="en">
              <a:latin typeface="Cambria"/>
            </a:endParaRPr>
          </a:p>
          <a:p>
            <a:endParaRPr lang="en" sz="1600">
              <a:latin typeface="Cambria"/>
              <a:ea typeface="Cambria"/>
            </a:endParaRPr>
          </a:p>
          <a:p>
            <a:endParaRPr lang="en" sz="1600">
              <a:latin typeface="Cambria"/>
              <a:ea typeface="Cambria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14F8452-0DC7-7784-2C73-ECC0C55B9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2811" y="1772820"/>
            <a:ext cx="3045446" cy="26345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20E3FC2-B4DF-48BA-761D-3087DAB23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4528" y="2389132"/>
            <a:ext cx="2991537" cy="25756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650EB02-D1CD-008B-27DB-41396ABDEA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2145" y="2922534"/>
            <a:ext cx="2173467" cy="493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B93FD2-AAD4-304C-9137-07C6D4D21FCF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18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646F0-279D-A9DE-9957-A85A3E68D40C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from: Noisy gates for simulating quantum computers</a:t>
            </a:r>
            <a:r>
              <a:rPr lang="en" sz="800" i="1"/>
              <a:t> </a:t>
            </a:r>
            <a:r>
              <a:rPr lang="en" sz="800">
                <a:solidFill>
                  <a:srgbClr val="000000"/>
                </a:solidFill>
              </a:rPr>
              <a:t>[2].</a:t>
            </a:r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3537897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AAED0D80-CC5F-EE9A-4BD2-1E21A798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1">
            <a:extLst>
              <a:ext uri="{FF2B5EF4-FFF2-40B4-BE49-F238E27FC236}">
                <a16:creationId xmlns:a16="http://schemas.microsoft.com/office/drawing/2014/main" id="{49D307F3-D743-9496-EE2F-3BF975BB26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54" t="59715" r="9553" b="-371"/>
          <a:stretch>
            <a:fillRect/>
          </a:stretch>
        </p:blipFill>
        <p:spPr>
          <a:xfrm rot="10800000">
            <a:off x="5382942" y="4142835"/>
            <a:ext cx="4441900" cy="18484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1;p42">
            <a:extLst>
              <a:ext uri="{FF2B5EF4-FFF2-40B4-BE49-F238E27FC236}">
                <a16:creationId xmlns:a16="http://schemas.microsoft.com/office/drawing/2014/main" id="{25F7C9ED-F941-9DC4-23A5-5F82C5ED63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1180" y="445025"/>
            <a:ext cx="56328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Depolarizing Noise</a:t>
            </a:r>
            <a:endParaRPr lang="en-US" sz="3000"/>
          </a:p>
          <a:p>
            <a:endParaRPr lang="e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EB73F-1D61-513A-25C8-347EBFB8FFFF}"/>
              </a:ext>
            </a:extLst>
          </p:cNvPr>
          <p:cNvSpPr txBox="1"/>
          <p:nvPr/>
        </p:nvSpPr>
        <p:spPr>
          <a:xfrm>
            <a:off x="852565" y="1133630"/>
            <a:ext cx="77478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Lindblad operator         as a linear combination of the Pauli basis {I, X, Y, Z}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86397F2-BA3C-E8FF-4B99-F729C2A44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8242" y="1478933"/>
            <a:ext cx="5007515" cy="626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BDB72BA-EE77-3C79-FC63-8437C59D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8210" y="1180897"/>
            <a:ext cx="374920" cy="2403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F15754-2D07-3E4B-903A-F9B82D024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7428" y="2126065"/>
            <a:ext cx="1809142" cy="4172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F5B5FD-EF03-E9C6-6474-0D5E774FAC77}"/>
              </a:ext>
            </a:extLst>
          </p:cNvPr>
          <p:cNvSpPr txBox="1"/>
          <p:nvPr/>
        </p:nvSpPr>
        <p:spPr>
          <a:xfrm>
            <a:off x="846029" y="2634779"/>
            <a:ext cx="77122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For the depolarizing channel specifically, the noise model is described by three time-dependent Lindblad operators: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E55E80-4D94-31D8-15D1-9905CDF6D9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9419" y="3532947"/>
            <a:ext cx="2352675" cy="15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9D629A-04D2-C386-2B6E-C1E711535907}"/>
              </a:ext>
            </a:extLst>
          </p:cNvPr>
          <p:cNvSpPr txBox="1"/>
          <p:nvPr/>
        </p:nvSpPr>
        <p:spPr>
          <a:xfrm>
            <a:off x="703427" y="4333174"/>
            <a:ext cx="77122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Substituting          into                                       :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130220B-438B-0288-488E-EBABE76AE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7324" y="4385404"/>
            <a:ext cx="374920" cy="24035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6280DB6-5A7F-A85C-E98B-2CED28D431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46516" y="4238881"/>
            <a:ext cx="1838325" cy="5334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0B5DB5B-B9E0-501D-59C7-71BC2118C5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72000" y="4263012"/>
            <a:ext cx="2762250" cy="52387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FA29242-7D73-EDBD-23E2-626AA171C4DE}"/>
              </a:ext>
            </a:extLst>
          </p:cNvPr>
          <p:cNvGrpSpPr/>
          <p:nvPr/>
        </p:nvGrpSpPr>
        <p:grpSpPr>
          <a:xfrm>
            <a:off x="7204805" y="1110085"/>
            <a:ext cx="1484276" cy="307777"/>
            <a:chOff x="7458805" y="805926"/>
            <a:chExt cx="1484276" cy="30777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B0CEB0F-209F-B634-5C77-75653C5E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53657" t="-8869" b="-1"/>
            <a:stretch>
              <a:fillRect/>
            </a:stretch>
          </p:blipFill>
          <p:spPr>
            <a:xfrm>
              <a:off x="7857892" y="805926"/>
              <a:ext cx="1085189" cy="30777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3CA9910-4A0C-EABA-4DC3-5B632171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r="80750"/>
            <a:stretch>
              <a:fillRect/>
            </a:stretch>
          </p:blipFill>
          <p:spPr>
            <a:xfrm>
              <a:off x="7458805" y="825106"/>
              <a:ext cx="450755" cy="28270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08265B-6889-7EFC-2FAA-CF00956DA3A1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19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5938F-847B-46A3-707D-1889C54ADEA5}"/>
              </a:ext>
            </a:extLst>
          </p:cNvPr>
          <p:cNvSpPr txBox="1"/>
          <p:nvPr/>
        </p:nvSpPr>
        <p:spPr>
          <a:xfrm>
            <a:off x="449767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based on: Noisy gates for simulating quantum computers</a:t>
            </a:r>
            <a:r>
              <a:rPr lang="en" sz="800" i="1"/>
              <a:t> </a:t>
            </a:r>
            <a:r>
              <a:rPr lang="en" sz="800">
                <a:solidFill>
                  <a:srgbClr val="000000"/>
                </a:solidFill>
              </a:rPr>
              <a:t>[2].</a:t>
            </a:r>
            <a:endParaRPr lang="en-CA" sz="80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AA4BA8ED-CFAB-2B97-863C-81E33639D5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01494" y="3741443"/>
            <a:ext cx="714375" cy="42862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8839489-6C6F-D5A8-02E0-8BF69831A5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2693" y="3348338"/>
            <a:ext cx="5078516" cy="47512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05DCE7E-8685-AE02-AA75-FD4F1FE746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37067" y="3011309"/>
            <a:ext cx="12668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07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3"/>
          </p:nvPr>
        </p:nvSpPr>
        <p:spPr>
          <a:xfrm>
            <a:off x="587709" y="3899580"/>
            <a:ext cx="24377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4999"/>
              </a:lnSpc>
            </a:pPr>
            <a:r>
              <a:rPr lang="en-US" sz="1200"/>
              <a:t>Custom Noise Extensions and Added Functionality</a:t>
            </a:r>
            <a:endParaRPr lang="en" sz="1200"/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" sz="1200"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577125" y="2166398"/>
            <a:ext cx="23266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4999"/>
              </a:lnSpc>
            </a:pPr>
            <a:r>
              <a:rPr lang="en" sz="1200">
                <a:solidFill>
                  <a:srgbClr val="000000"/>
                </a:solidFill>
              </a:rPr>
              <a:t>Fundamentals of quantum error correction</a:t>
            </a:r>
            <a:endParaRPr lang="en-US" sz="1200"/>
          </a:p>
          <a:p>
            <a:pPr marL="0" lv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/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2"/>
          </p:nvPr>
        </p:nvSpPr>
        <p:spPr>
          <a:xfrm>
            <a:off x="3302834" y="2166398"/>
            <a:ext cx="23584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4999"/>
              </a:lnSpc>
            </a:pPr>
            <a:r>
              <a:rPr lang="en-US" sz="1200">
                <a:solidFill>
                  <a:srgbClr val="041B2D"/>
                </a:solidFill>
              </a:rPr>
              <a:t>Error Detection Through Lattice-Based Syndromes</a:t>
            </a:r>
            <a:endParaRPr lang="en" sz="1200">
              <a:solidFill>
                <a:srgbClr val="000000"/>
              </a:solidFill>
            </a:endParaRPr>
          </a:p>
          <a:p>
            <a:pPr marL="13970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" sz="1200">
              <a:solidFill>
                <a:srgbClr val="000000"/>
              </a:solidFill>
            </a:endParaRPr>
          </a:p>
        </p:txBody>
      </p:sp>
      <p:sp>
        <p:nvSpPr>
          <p:cNvPr id="219" name="Google Shape;219;p33"/>
          <p:cNvSpPr txBox="1">
            <a:spLocks noGrp="1"/>
          </p:cNvSpPr>
          <p:nvPr>
            <p:ph type="subTitle" idx="4"/>
          </p:nvPr>
        </p:nvSpPr>
        <p:spPr>
          <a:xfrm>
            <a:off x="3419251" y="3899580"/>
            <a:ext cx="25436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sz="1200">
                <a:solidFill>
                  <a:srgbClr val="041B2D"/>
                </a:solidFill>
              </a:rPr>
              <a:t>Analysis of Custom Noise Implementation &amp;</a:t>
            </a:r>
            <a:endParaRPr lang="en-US" sz="1200">
              <a:solidFill>
                <a:srgbClr val="000000"/>
              </a:solidFill>
            </a:endParaRPr>
          </a:p>
          <a:p>
            <a:pPr marL="0" indent="0">
              <a:lnSpc>
                <a:spcPct val="114999"/>
              </a:lnSpc>
            </a:pPr>
            <a:r>
              <a:rPr lang="en" sz="1200">
                <a:solidFill>
                  <a:srgbClr val="041B2D"/>
                </a:solidFill>
              </a:rPr>
              <a:t>Comparison to Qiskit Simulations</a:t>
            </a:r>
            <a:endParaRPr lang="en-US" sz="1200">
              <a:solidFill>
                <a:srgbClr val="000000"/>
              </a:solidFill>
            </a:endParaRPr>
          </a:p>
          <a:p>
            <a:pPr marL="13970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" sz="1050">
              <a:solidFill>
                <a:srgbClr val="000000"/>
              </a:solidFill>
            </a:endParaRPr>
          </a:p>
        </p:txBody>
      </p:sp>
      <p:sp>
        <p:nvSpPr>
          <p:cNvPr id="220" name="Google Shape;220;p33"/>
          <p:cNvSpPr txBox="1">
            <a:spLocks noGrp="1"/>
          </p:cNvSpPr>
          <p:nvPr>
            <p:ph type="subTitle" idx="5"/>
          </p:nvPr>
        </p:nvSpPr>
        <p:spPr>
          <a:xfrm>
            <a:off x="5949216" y="2166398"/>
            <a:ext cx="27076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4999"/>
              </a:lnSpc>
            </a:pPr>
            <a:r>
              <a:rPr lang="en" sz="1200">
                <a:solidFill>
                  <a:srgbClr val="041B2D"/>
                </a:solidFill>
              </a:rPr>
              <a:t>Realistic Noise Implementation based on </a:t>
            </a:r>
            <a:r>
              <a:rPr lang="en-CA" sz="1200">
                <a:solidFill>
                  <a:srgbClr val="041B2D"/>
                </a:solidFill>
              </a:rPr>
              <a:t>Noisy Quantum Gates</a:t>
            </a:r>
            <a:endParaRPr lang="en" sz="1200">
              <a:solidFill>
                <a:srgbClr val="000000"/>
              </a:solidFill>
            </a:endParaRPr>
          </a:p>
          <a:p>
            <a:pPr marL="13970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" sz="1200">
              <a:solidFill>
                <a:srgbClr val="000000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subTitle" idx="6"/>
          </p:nvPr>
        </p:nvSpPr>
        <p:spPr>
          <a:xfrm>
            <a:off x="6118549" y="389958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-CA" sz="1200"/>
              <a:t>Surface Code Extensions </a:t>
            </a:r>
            <a:r>
              <a:rPr lang="en" sz="1200"/>
              <a:t>&amp;</a:t>
            </a:r>
            <a:endParaRPr lang="en-US" sz="1200"/>
          </a:p>
          <a:p>
            <a:pPr marL="0" indent="0">
              <a:lnSpc>
                <a:spcPct val="114999"/>
              </a:lnSpc>
            </a:pPr>
            <a:r>
              <a:rPr lang="en-US" sz="1200"/>
              <a:t>Potential Noisy Gates Library Improvements</a:t>
            </a: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7"/>
          </p:nvPr>
        </p:nvSpPr>
        <p:spPr>
          <a:xfrm>
            <a:off x="720000" y="14082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title" idx="8"/>
          </p:nvPr>
        </p:nvSpPr>
        <p:spPr>
          <a:xfrm>
            <a:off x="720000" y="3140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 idx="9"/>
          </p:nvPr>
        </p:nvSpPr>
        <p:spPr>
          <a:xfrm>
            <a:off x="3419250" y="14082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 idx="13"/>
          </p:nvPr>
        </p:nvSpPr>
        <p:spPr>
          <a:xfrm>
            <a:off x="3419250" y="3140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title" idx="14"/>
          </p:nvPr>
        </p:nvSpPr>
        <p:spPr>
          <a:xfrm>
            <a:off x="6118549" y="14082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title" idx="15"/>
          </p:nvPr>
        </p:nvSpPr>
        <p:spPr>
          <a:xfrm>
            <a:off x="6118549" y="3140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Stabilizer Code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subTitle" idx="17"/>
          </p:nvPr>
        </p:nvSpPr>
        <p:spPr>
          <a:xfrm>
            <a:off x="341925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Code </a:t>
            </a: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Noise 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extension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20"/>
          </p:nvPr>
        </p:nvSpPr>
        <p:spPr>
          <a:xfrm>
            <a:off x="341925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DDC234-DA82-63E2-5C89-9256F14661E6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</a:t>
            </a:fld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10C2A9BD-BD90-F49A-C496-0C69E1D78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1">
            <a:extLst>
              <a:ext uri="{FF2B5EF4-FFF2-40B4-BE49-F238E27FC236}">
                <a16:creationId xmlns:a16="http://schemas.microsoft.com/office/drawing/2014/main" id="{2F4DF1EB-7F61-AC19-E560-DB8B9B6BE2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54" t="59715" r="9553" b="-371"/>
          <a:stretch>
            <a:fillRect/>
          </a:stretch>
        </p:blipFill>
        <p:spPr>
          <a:xfrm rot="10800000">
            <a:off x="4702175" y="3302488"/>
            <a:ext cx="4441900" cy="18484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1;p42">
            <a:extLst>
              <a:ext uri="{FF2B5EF4-FFF2-40B4-BE49-F238E27FC236}">
                <a16:creationId xmlns:a16="http://schemas.microsoft.com/office/drawing/2014/main" id="{999C7924-28D1-7DAD-F98A-C7730BDAE1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1180" y="445025"/>
            <a:ext cx="56328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Depolarizing Noise</a:t>
            </a:r>
            <a:endParaRPr lang="en-US" sz="3000"/>
          </a:p>
          <a:p>
            <a:endParaRPr lang="en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CE407-332D-9A6C-CE2C-65094577DCE4}"/>
              </a:ext>
            </a:extLst>
          </p:cNvPr>
          <p:cNvSpPr txBox="1"/>
          <p:nvPr/>
        </p:nvSpPr>
        <p:spPr>
          <a:xfrm>
            <a:off x="698138" y="1194415"/>
            <a:ext cx="77478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Define a real stochastic variable      such that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4A5D1B1-68BD-F7A0-2BFA-5DB83C7A0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8108" y="1119892"/>
            <a:ext cx="3971925" cy="5238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8324D8-BF63-B451-E094-2207AA0FB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7042" y="1228611"/>
            <a:ext cx="238125" cy="238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1EB17-A316-8019-04DB-6B013E4D0310}"/>
              </a:ext>
            </a:extLst>
          </p:cNvPr>
          <p:cNvSpPr txBox="1"/>
          <p:nvPr/>
        </p:nvSpPr>
        <p:spPr>
          <a:xfrm>
            <a:off x="646384" y="1770713"/>
            <a:ext cx="74692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To fully characterize the distribution of     , we compute the covariance matrix </a:t>
            </a:r>
          </a:p>
          <a:p>
            <a:endParaRPr lang="en-US" sz="1600">
              <a:latin typeface="Cambria"/>
            </a:endParaRPr>
          </a:p>
          <a:p>
            <a:r>
              <a:rPr lang="en-US" sz="1600">
                <a:latin typeface="Cambria"/>
              </a:rPr>
              <a:t>The covariance matrix          expands to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B27B10-D3C8-3E24-A2E3-27B411736B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6415" y="1853018"/>
            <a:ext cx="1109966" cy="1890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CA4C75C-57DD-4029-004E-A54D55E13F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6107" y="2270293"/>
            <a:ext cx="433286" cy="29892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08819B-6622-8B23-38DA-C69E020A0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96999" y="1862062"/>
            <a:ext cx="150778" cy="16699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310D319-4E43-6E39-DF3F-67B1E59FAC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14396" y="2548480"/>
            <a:ext cx="4775876" cy="5502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A765C5-7301-2523-05DA-689C2F5AA14F}"/>
              </a:ext>
            </a:extLst>
          </p:cNvPr>
          <p:cNvSpPr txBox="1"/>
          <p:nvPr/>
        </p:nvSpPr>
        <p:spPr>
          <a:xfrm>
            <a:off x="650636" y="3102418"/>
            <a:ext cx="78146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The full stochastic noise term     is constructed by decomposing it into contributions                   , and          associated with each Pauli direction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BFBE85D-6044-2584-3059-1F346E1C4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31318" y="3191480"/>
            <a:ext cx="150778" cy="16699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64F0F7C-D0AB-1C08-8025-FB85F3A2DF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97328" y="3394805"/>
            <a:ext cx="370462" cy="23204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34C3B42-57B0-4B50-33A2-3C131EFBA3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36372" y="3430152"/>
            <a:ext cx="340670" cy="21583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85065A1-48A8-D2E9-7019-B7C50EE3B1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20159" y="3409650"/>
            <a:ext cx="348777" cy="21988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AC9FD2B-70F7-476F-4BB3-3BB3222BBF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94548" y="3821914"/>
            <a:ext cx="3857625" cy="809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C925B-398D-CB44-BA06-2BD9E39F37B6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20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3EAAB-A959-BE5C-11CD-002305685F94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based on: Noisy gates for simulating quantum computers</a:t>
            </a:r>
            <a:r>
              <a:rPr lang="en" sz="800" i="1"/>
              <a:t> </a:t>
            </a:r>
            <a:r>
              <a:rPr lang="en" sz="800">
                <a:solidFill>
                  <a:srgbClr val="000000"/>
                </a:solidFill>
              </a:rPr>
              <a:t>[2].</a:t>
            </a:r>
            <a:endParaRPr lang="en-CA" sz="8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AC478EB-07C7-AF60-6A7E-1AE02C6F8F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7688" y="4073249"/>
            <a:ext cx="1054235" cy="468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77A213-6C45-3DD6-5679-6739302E28EE}"/>
              </a:ext>
            </a:extLst>
          </p:cNvPr>
          <p:cNvSpPr txBox="1"/>
          <p:nvPr/>
        </p:nvSpPr>
        <p:spPr>
          <a:xfrm>
            <a:off x="6694070" y="3887263"/>
            <a:ext cx="24129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mbria"/>
              </a:rPr>
              <a:t>(A full derivation and several examples are in the report)</a:t>
            </a:r>
          </a:p>
        </p:txBody>
      </p:sp>
    </p:spTree>
    <p:extLst>
      <p:ext uri="{BB962C8B-B14F-4D97-AF65-F5344CB8AC3E}">
        <p14:creationId xmlns:p14="http://schemas.microsoft.com/office/powerpoint/2010/main" val="403269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02BED454-BD7E-94F3-4A32-B65E350E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1">
            <a:extLst>
              <a:ext uri="{FF2B5EF4-FFF2-40B4-BE49-F238E27FC236}">
                <a16:creationId xmlns:a16="http://schemas.microsoft.com/office/drawing/2014/main" id="{EB13EFAB-4D3E-C345-465F-107A2ACECA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795" t="41622" r="9786" b="-446"/>
          <a:stretch>
            <a:fillRect/>
          </a:stretch>
        </p:blipFill>
        <p:spPr>
          <a:xfrm rot="10800000">
            <a:off x="5913667" y="2500068"/>
            <a:ext cx="3229786" cy="26744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1;p42">
            <a:extLst>
              <a:ext uri="{FF2B5EF4-FFF2-40B4-BE49-F238E27FC236}">
                <a16:creationId xmlns:a16="http://schemas.microsoft.com/office/drawing/2014/main" id="{D8AA833C-D7A9-6A96-B64A-F08A97CC4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3100" y="152975"/>
            <a:ext cx="3417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Additional Noise</a:t>
            </a:r>
            <a:endParaRPr lang="en-US" sz="3000"/>
          </a:p>
          <a:p>
            <a:endParaRPr lang="en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BC0D0-F1CB-B226-D982-038E24197408}"/>
              </a:ext>
            </a:extLst>
          </p:cNvPr>
          <p:cNvSpPr txBox="1"/>
          <p:nvPr/>
        </p:nvSpPr>
        <p:spPr>
          <a:xfrm>
            <a:off x="5300977" y="2236364"/>
            <a:ext cx="20691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FB6D4-F8B5-3DC0-05E0-54CBC85F9758}"/>
              </a:ext>
            </a:extLst>
          </p:cNvPr>
          <p:cNvSpPr txBox="1"/>
          <p:nvPr/>
        </p:nvSpPr>
        <p:spPr>
          <a:xfrm>
            <a:off x="644762" y="1058724"/>
            <a:ext cx="2311022" cy="23088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>
                <a:latin typeface="Cambria"/>
              </a:rPr>
              <a:t>Stochastic noise: </a:t>
            </a:r>
          </a:p>
          <a:p>
            <a:pPr marL="285750" indent="-28575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Cambria"/>
              </a:rPr>
              <a:t>Depolarizing</a:t>
            </a:r>
          </a:p>
          <a:p>
            <a:pPr marL="285750" indent="-28575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Cambria"/>
                <a:ea typeface="Cambria"/>
              </a:rPr>
              <a:t>Amplitude Damping  </a:t>
            </a:r>
          </a:p>
          <a:p>
            <a:pPr marL="285750" indent="-28575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Cambria"/>
                <a:ea typeface="Cambria"/>
              </a:rPr>
              <a:t>Phase Damping</a:t>
            </a:r>
            <a:r>
              <a:rPr lang="en-US" sz="1600">
                <a:latin typeface="Cambria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FC934-FD7E-C91B-05A5-60AB4A203D3C}"/>
              </a:ext>
            </a:extLst>
          </p:cNvPr>
          <p:cNvSpPr txBox="1"/>
          <p:nvPr/>
        </p:nvSpPr>
        <p:spPr>
          <a:xfrm>
            <a:off x="523618" y="3636139"/>
            <a:ext cx="216639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Cambria"/>
              </a:rPr>
              <a:t>Deterministic Noise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E118A-B7AB-5157-F7CD-B6DAD9ED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978" y="871305"/>
            <a:ext cx="2311022" cy="254050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5A9B97-8475-FE0A-7603-3A708949D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3226" y="2213142"/>
            <a:ext cx="1904809" cy="57941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A12D32-7AD3-697E-26C9-005814900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8871" y="3011923"/>
            <a:ext cx="1899164" cy="42371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DF3BDA1-2344-619D-3117-93859D57AB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6293"/>
          <a:stretch>
            <a:fillRect/>
          </a:stretch>
        </p:blipFill>
        <p:spPr>
          <a:xfrm>
            <a:off x="2582833" y="1583817"/>
            <a:ext cx="1736026" cy="5238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72E296E-90D8-71E9-A3BA-850FE0E497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72000" y="4117223"/>
            <a:ext cx="2415032" cy="45919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2BAB6A6-63D6-A65D-1C5D-98DE3A58D2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0283" y="4084776"/>
            <a:ext cx="2705100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074CC0-EA6A-B73E-421E-335C1FBB6B44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21</a:t>
            </a:fld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1FE2A-9FE4-A135-4900-53592EB14270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 dirty="0">
                <a:solidFill>
                  <a:srgbClr val="000000"/>
                </a:solidFill>
              </a:rPr>
              <a:t>*Equantions based on: Noisy gates for simulating quantum computers </a:t>
            </a:r>
            <a:r>
              <a:rPr lang="en" sz="800" dirty="0">
                <a:solidFill>
                  <a:srgbClr val="000000"/>
                </a:solidFill>
              </a:rPr>
              <a:t>[2].</a:t>
            </a:r>
            <a:endParaRPr lang="en-CA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CAA41-752E-3856-3CE5-57DCB637C33A}"/>
              </a:ext>
            </a:extLst>
          </p:cNvPr>
          <p:cNvSpPr txBox="1"/>
          <p:nvPr/>
        </p:nvSpPr>
        <p:spPr>
          <a:xfrm>
            <a:off x="7253121" y="3493322"/>
            <a:ext cx="21564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" dirty="0"/>
              <a:t>*Source: Paweł </a:t>
            </a:r>
            <a:r>
              <a:rPr lang="en-CA" sz="600" dirty="0" err="1"/>
              <a:t>Cisło</a:t>
            </a:r>
            <a:r>
              <a:rPr lang="en-CA" sz="600" dirty="0"/>
              <a:t>, </a:t>
            </a:r>
            <a:r>
              <a:rPr lang="en-US" sz="600" dirty="0"/>
              <a:t>Industrial Engineering</a:t>
            </a:r>
          </a:p>
          <a:p>
            <a:r>
              <a:rPr lang="en-US" sz="600" dirty="0"/>
              <a:t>Type of Model (Deterministic, Stochastic, Noise)</a:t>
            </a:r>
            <a:endParaRPr lang="en-CA" sz="6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EE3AA0-0673-E1AC-0394-0648998D75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55725" y="2259108"/>
            <a:ext cx="1466850" cy="5238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067FABF-3DDE-366A-EDD7-5181B7A3A6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64434" y="2931911"/>
            <a:ext cx="13335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20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74">
          <a:extLst>
            <a:ext uri="{FF2B5EF4-FFF2-40B4-BE49-F238E27FC236}">
              <a16:creationId xmlns:a16="http://schemas.microsoft.com/office/drawing/2014/main" id="{F4E19203-BDFB-BB95-6E7D-ABAB4D082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>
            <a:extLst>
              <a:ext uri="{FF2B5EF4-FFF2-40B4-BE49-F238E27FC236}">
                <a16:creationId xmlns:a16="http://schemas.microsoft.com/office/drawing/2014/main" id="{4FA1C867-E75C-1B60-2C64-B8B76C21C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5720" y="2187178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Noise Extension</a:t>
            </a:r>
            <a:endParaRPr/>
          </a:p>
        </p:txBody>
      </p:sp>
      <p:sp>
        <p:nvSpPr>
          <p:cNvPr id="276" name="Google Shape;276;p37">
            <a:extLst>
              <a:ext uri="{FF2B5EF4-FFF2-40B4-BE49-F238E27FC236}">
                <a16:creationId xmlns:a16="http://schemas.microsoft.com/office/drawing/2014/main" id="{9206E7B0-6D99-AEA4-98E2-1F6B26A5A41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85720" y="1271278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77" name="Google Shape;277;p37">
            <a:extLst>
              <a:ext uri="{FF2B5EF4-FFF2-40B4-BE49-F238E27FC236}">
                <a16:creationId xmlns:a16="http://schemas.microsoft.com/office/drawing/2014/main" id="{9A58EC67-3607-03BA-AB7F-55E244E0D7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85720" y="3187654"/>
            <a:ext cx="3798768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Beyond Noisy-Gates: Custom Noise Extensions and Added Functionality</a:t>
            </a:r>
            <a:endParaRPr/>
          </a:p>
        </p:txBody>
      </p:sp>
      <p:pic>
        <p:nvPicPr>
          <p:cNvPr id="278" name="Google Shape;278;p37">
            <a:extLst>
              <a:ext uri="{FF2B5EF4-FFF2-40B4-BE49-F238E27FC236}">
                <a16:creationId xmlns:a16="http://schemas.microsoft.com/office/drawing/2014/main" id="{2AD06A0A-3603-3293-5CF6-6F99589C62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783" t="32446" r="26366" b="34964"/>
          <a:stretch>
            <a:fillRect/>
          </a:stretch>
        </p:blipFill>
        <p:spPr>
          <a:xfrm rot="5400000" flipH="1">
            <a:off x="-1238249" y="1238250"/>
            <a:ext cx="5145284" cy="26706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4E1B36-0C7F-3796-BF78-C12C663F9892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395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EECD1C4B-8085-89C3-FD0F-14792349D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>
            <a:extLst>
              <a:ext uri="{FF2B5EF4-FFF2-40B4-BE49-F238E27FC236}">
                <a16:creationId xmlns:a16="http://schemas.microsoft.com/office/drawing/2014/main" id="{99C9A115-C92C-4094-FB96-72859173F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445025"/>
            <a:ext cx="720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Noise Extensions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4670A1-4E47-1776-234A-63F12B80F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77" y="1795012"/>
            <a:ext cx="5171813" cy="223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ADC07-1248-5815-22B8-2CA07B0A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377" y="1173186"/>
            <a:ext cx="1573369" cy="15733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10C0C04-A9DE-27BA-CD53-F787B4B26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377" y="1303900"/>
            <a:ext cx="1940052" cy="289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3847748-9DE6-D7DE-E38B-F9783E0F57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43476" y="2543488"/>
            <a:ext cx="3667125" cy="23812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CCC0617-11C4-DB59-CF23-448C0BCDE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28774" y="3212544"/>
            <a:ext cx="2571750" cy="81915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D356559-A7A4-06F3-F86B-543525BC4BAB}"/>
              </a:ext>
            </a:extLst>
          </p:cNvPr>
          <p:cNvSpPr/>
          <p:nvPr/>
        </p:nvSpPr>
        <p:spPr>
          <a:xfrm>
            <a:off x="2181159" y="2490148"/>
            <a:ext cx="495300" cy="342900"/>
          </a:xfrm>
          <a:prstGeom prst="roundRect">
            <a:avLst>
              <a:gd name="adj" fmla="val 2333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57149A-9D49-2BAF-3156-143352DE4CB9}"/>
              </a:ext>
            </a:extLst>
          </p:cNvPr>
          <p:cNvSpPr/>
          <p:nvPr/>
        </p:nvSpPr>
        <p:spPr>
          <a:xfrm>
            <a:off x="6747350" y="2151216"/>
            <a:ext cx="1450396" cy="266700"/>
          </a:xfrm>
          <a:prstGeom prst="roundRect">
            <a:avLst>
              <a:gd name="adj" fmla="val 23334"/>
            </a:avLst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914C77-8519-FD3A-08E1-A61681EDA178}"/>
              </a:ext>
            </a:extLst>
          </p:cNvPr>
          <p:cNvCxnSpPr>
            <a:cxnSpLocks/>
          </p:cNvCxnSpPr>
          <p:nvPr/>
        </p:nvCxnSpPr>
        <p:spPr>
          <a:xfrm>
            <a:off x="5827395" y="3599005"/>
            <a:ext cx="22776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BCDDA918-6220-06A7-29F1-F97CED4C49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3476" y="4103791"/>
            <a:ext cx="4981575" cy="2476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7144D6E-FB5D-842C-8582-305EC99720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3476" y="3697351"/>
            <a:ext cx="5038725" cy="2476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5FB40E5-3708-ED2C-81E8-36A1328360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3476" y="3321113"/>
            <a:ext cx="3743325" cy="2476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23185C0-62D0-7F94-CC07-2C336BAC55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3476" y="2940402"/>
            <a:ext cx="809625" cy="238125"/>
          </a:xfrm>
          <a:prstGeom prst="rect">
            <a:avLst/>
          </a:prstGeom>
        </p:spPr>
      </p:pic>
      <p:sp>
        <p:nvSpPr>
          <p:cNvPr id="40" name="Right Brace 39">
            <a:extLst>
              <a:ext uri="{FF2B5EF4-FFF2-40B4-BE49-F238E27FC236}">
                <a16:creationId xmlns:a16="http://schemas.microsoft.com/office/drawing/2014/main" id="{BBEAB6A3-3951-5EA5-7101-918EDC342171}"/>
              </a:ext>
            </a:extLst>
          </p:cNvPr>
          <p:cNvSpPr/>
          <p:nvPr/>
        </p:nvSpPr>
        <p:spPr>
          <a:xfrm>
            <a:off x="5278244" y="2808807"/>
            <a:ext cx="440946" cy="1662655"/>
          </a:xfrm>
          <a:prstGeom prst="rightBrace">
            <a:avLst>
              <a:gd name="adj1" fmla="val 40366"/>
              <a:gd name="adj2" fmla="val 47764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A98693-AC78-2B83-DE4C-243EC72AD1E1}"/>
              </a:ext>
            </a:extLst>
          </p:cNvPr>
          <p:cNvSpPr/>
          <p:nvPr/>
        </p:nvSpPr>
        <p:spPr>
          <a:xfrm>
            <a:off x="8197746" y="-1"/>
            <a:ext cx="941570" cy="7167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91;p39">
            <a:extLst>
              <a:ext uri="{FF2B5EF4-FFF2-40B4-BE49-F238E27FC236}">
                <a16:creationId xmlns:a16="http://schemas.microsoft.com/office/drawing/2014/main" id="{327B25FC-EA47-5325-FEB4-4230163944FE}"/>
              </a:ext>
            </a:extLst>
          </p:cNvPr>
          <p:cNvSpPr txBox="1">
            <a:spLocks/>
          </p:cNvSpPr>
          <p:nvPr/>
        </p:nvSpPr>
        <p:spPr>
          <a:xfrm>
            <a:off x="6228774" y="482242"/>
            <a:ext cx="2367849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dirty="0">
                <a:latin typeface="Cambria"/>
                <a:ea typeface="Cambria"/>
              </a:rPr>
              <a:t>Apply noise to each type of 1-qubit gate individually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906B50-62B7-72F3-CEBF-D9704F3734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3101" y="4619232"/>
            <a:ext cx="3790950" cy="428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F5CB0-77CD-6C59-68DC-9306E2B9A844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298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DF073BBE-95F7-9396-6B70-B35B6D45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2EFFF78A-FB76-50C4-3EB2-3FCE693B77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970" t="30263" r="24123" b="58238"/>
          <a:stretch>
            <a:fillRect/>
          </a:stretch>
        </p:blipFill>
        <p:spPr>
          <a:xfrm rot="5400000" flipH="1">
            <a:off x="-636300" y="634080"/>
            <a:ext cx="2201559" cy="9423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1;p42">
            <a:extLst>
              <a:ext uri="{FF2B5EF4-FFF2-40B4-BE49-F238E27FC236}">
                <a16:creationId xmlns:a16="http://schemas.microsoft.com/office/drawing/2014/main" id="{AAE8701E-2F03-7E91-E972-31F4A1C5FD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6702" y="445025"/>
            <a:ext cx="74872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sz="3000"/>
              <a:t> Measurement Implementation</a:t>
            </a:r>
            <a:endParaRPr lang="en" sz="1600"/>
          </a:p>
        </p:txBody>
      </p:sp>
      <p:sp>
        <p:nvSpPr>
          <p:cNvPr id="15" name="Google Shape;313;p42">
            <a:extLst>
              <a:ext uri="{FF2B5EF4-FFF2-40B4-BE49-F238E27FC236}">
                <a16:creationId xmlns:a16="http://schemas.microsoft.com/office/drawing/2014/main" id="{FD8DEEFF-EE4B-D585-316B-52939DAF050E}"/>
              </a:ext>
            </a:extLst>
          </p:cNvPr>
          <p:cNvSpPr txBox="1">
            <a:spLocks/>
          </p:cNvSpPr>
          <p:nvPr/>
        </p:nvSpPr>
        <p:spPr>
          <a:xfrm>
            <a:off x="381188" y="1191663"/>
            <a:ext cx="4899103" cy="66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Cambria"/>
                <a:ea typeface="Cambria"/>
              </a:rPr>
              <a:t>Custom measurement routine in </a:t>
            </a:r>
            <a:r>
              <a:rPr lang="en-US" err="1">
                <a:latin typeface="Cambria"/>
                <a:ea typeface="Cambria"/>
              </a:rPr>
              <a:t>QuTiP</a:t>
            </a:r>
            <a:r>
              <a:rPr lang="en-US">
                <a:latin typeface="Cambria"/>
                <a:ea typeface="Cambria"/>
              </a:rPr>
              <a:t>. For an 𝑁-qubit state |𝜓⟩ and a target qubit 𝑖, the code constructs the projectors:</a:t>
            </a:r>
            <a:endParaRPr lang="en">
              <a:latin typeface="Cambria"/>
              <a:ea typeface="Cambria"/>
            </a:endParaRPr>
          </a:p>
          <a:p>
            <a:endParaRPr lang="en">
              <a:latin typeface="Cambria"/>
              <a:ea typeface="Cambria"/>
            </a:endParaRPr>
          </a:p>
        </p:txBody>
      </p:sp>
      <p:pic>
        <p:nvPicPr>
          <p:cNvPr id="13314" name="Picture 2" descr="circuit construction - Measurements in Qiskit - Quantum Computing Stack  Exchange">
            <a:extLst>
              <a:ext uri="{FF2B5EF4-FFF2-40B4-BE49-F238E27FC236}">
                <a16:creationId xmlns:a16="http://schemas.microsoft.com/office/drawing/2014/main" id="{7E55D1CF-3406-61F6-6D41-7A33663F7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78" t="26420" b="43214"/>
          <a:stretch>
            <a:fillRect/>
          </a:stretch>
        </p:blipFill>
        <p:spPr bwMode="auto">
          <a:xfrm>
            <a:off x="7248293" y="445025"/>
            <a:ext cx="1123090" cy="76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DC97A14-0469-587B-1523-5AF5CF69B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0291" y="1410024"/>
            <a:ext cx="2686050" cy="2571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1D5D97E-E360-89F8-452C-8982E4E47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80291" y="1866151"/>
            <a:ext cx="3038475" cy="5143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31F20F-BDCE-83F1-DB60-D1921F48B0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69688" y="2853024"/>
            <a:ext cx="3962400" cy="2381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EDD44C7-E746-A79F-3A90-8F28107C9D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7035" y="3460807"/>
            <a:ext cx="6176281" cy="1739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1DF8AC2-A700-231B-5C77-83CC671092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7035" y="3634787"/>
            <a:ext cx="4523473" cy="24163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D5462F8-7692-4745-DDB1-CF6707E5E9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94568" y="4004445"/>
            <a:ext cx="1638300" cy="6286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694738-BE09-9407-906A-D690DFAFCE4B}"/>
              </a:ext>
            </a:extLst>
          </p:cNvPr>
          <p:cNvSpPr txBox="1"/>
          <p:nvPr/>
        </p:nvSpPr>
        <p:spPr>
          <a:xfrm>
            <a:off x="381188" y="2441960"/>
            <a:ext cx="501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latin typeface="Cambria"/>
                <a:ea typeface="Cambria"/>
              </a:rPr>
              <a:t>The Born-rule probabilities are then evaluated 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03DD14-C1C1-F32B-2ABB-14E85C5870C7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0042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68F43178-3585-2796-380B-A268E941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>
            <a:extLst>
              <a:ext uri="{FF2B5EF4-FFF2-40B4-BE49-F238E27FC236}">
                <a16:creationId xmlns:a16="http://schemas.microsoft.com/office/drawing/2014/main" id="{638DAA84-8579-48B5-AE5A-61375A80B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/>
              <a:t>Noisy Reset Gate Implementation</a:t>
            </a:r>
            <a:endParaRPr lang="en"/>
          </a:p>
        </p:txBody>
      </p:sp>
      <p:pic>
        <p:nvPicPr>
          <p:cNvPr id="3" name="Google Shape;472;p55" descr="A black background with orange lines&#10;&#10;AI-generated content may be incorrect.">
            <a:extLst>
              <a:ext uri="{FF2B5EF4-FFF2-40B4-BE49-F238E27FC236}">
                <a16:creationId xmlns:a16="http://schemas.microsoft.com/office/drawing/2014/main" id="{81BAEE0F-9A88-FB6E-1C4F-627C6C9D30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419" t="45317" r="16983" b="-892"/>
          <a:stretch>
            <a:fillRect/>
          </a:stretch>
        </p:blipFill>
        <p:spPr>
          <a:xfrm rot="10800000">
            <a:off x="5423170" y="2614684"/>
            <a:ext cx="3720504" cy="25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CB544DE-78EA-961D-1452-7D66CD69940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29897" y="1417840"/>
            <a:ext cx="5398303" cy="2526923"/>
          </a:xfrm>
        </p:spPr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The </a:t>
            </a:r>
            <a:r>
              <a:rPr lang="en-CA" i="1"/>
              <a:t>noisy-gates</a:t>
            </a:r>
            <a:r>
              <a:rPr lang="en-CA"/>
              <a:t> library lacks native support for noisy resets resets critical for surface code cycles.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A custom noisy reset was implemented to simulate realistic error conditions.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/>
              <a:t>Approach</a:t>
            </a:r>
            <a:r>
              <a:rPr lang="en-CA"/>
              <a:t>:</a:t>
            </a:r>
          </a:p>
          <a:p>
            <a:pPr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Perform a projective measurement on the qubit.</a:t>
            </a:r>
          </a:p>
          <a:p>
            <a:pPr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If outcome is ∣1⟩, apply a noisy 𝑋 gate to reset to ∣0⟩.</a:t>
            </a:r>
          </a:p>
          <a:p>
            <a:pPr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Otherwise return </a:t>
            </a:r>
            <a:r>
              <a:rPr lang="en-US"/>
              <a:t>|𝜓⟩ </a:t>
            </a:r>
            <a:r>
              <a:rPr lang="en-CA"/>
              <a:t>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/>
              <a:t>Enables repeated stabilizer cycles with more physically accurate reset behavior.</a:t>
            </a:r>
          </a:p>
        </p:txBody>
      </p:sp>
      <p:pic>
        <p:nvPicPr>
          <p:cNvPr id="5" name="Picture 4" descr="A diagram of a function&#10;&#10;AI-generated content may be incorrect.">
            <a:extLst>
              <a:ext uri="{FF2B5EF4-FFF2-40B4-BE49-F238E27FC236}">
                <a16:creationId xmlns:a16="http://schemas.microsoft.com/office/drawing/2014/main" id="{B8AA25EB-C945-44FB-1E8B-CDF15B30A7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3" t="21259" b="22737"/>
          <a:stretch>
            <a:fillRect/>
          </a:stretch>
        </p:blipFill>
        <p:spPr>
          <a:xfrm>
            <a:off x="5651627" y="2295802"/>
            <a:ext cx="3263590" cy="770998"/>
          </a:xfrm>
          <a:prstGeom prst="rect">
            <a:avLst/>
          </a:prstGeom>
        </p:spPr>
      </p:pic>
      <p:sp>
        <p:nvSpPr>
          <p:cNvPr id="6" name="Google Shape;297;p40">
            <a:extLst>
              <a:ext uri="{FF2B5EF4-FFF2-40B4-BE49-F238E27FC236}">
                <a16:creationId xmlns:a16="http://schemas.microsoft.com/office/drawing/2014/main" id="{4DB79DA5-E6CB-F742-90A5-E2C7EA9DC5D3}"/>
              </a:ext>
            </a:extLst>
          </p:cNvPr>
          <p:cNvSpPr txBox="1">
            <a:spLocks/>
          </p:cNvSpPr>
          <p:nvPr/>
        </p:nvSpPr>
        <p:spPr>
          <a:xfrm>
            <a:off x="6672026" y="1855961"/>
            <a:ext cx="1222792" cy="39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algn="ctr"/>
            <a:r>
              <a:rPr lang="en-US" sz="1400" b="0"/>
              <a:t>Reset Gate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7BD69-9516-E3B2-EEEA-8E595E4F2A06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69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C66509DF-FAC0-2644-9A53-478C08B2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>
            <a:extLst>
              <a:ext uri="{FF2B5EF4-FFF2-40B4-BE49-F238E27FC236}">
                <a16:creationId xmlns:a16="http://schemas.microsoft.com/office/drawing/2014/main" id="{87590B60-0116-959F-863A-A86371E5C0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/>
              <a:t>Noisy Hadamard Gate Implementation</a:t>
            </a:r>
            <a:endParaRPr lang="e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38685BF-C4F6-6F3D-68F2-E95E2E2FA8F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29897" y="1340035"/>
            <a:ext cx="5398303" cy="1536979"/>
          </a:xfrm>
        </p:spPr>
        <p:txBody>
          <a:bodyPr/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Our framework applies noise individually to each gate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Only 1-qubit gates are Reset and Hadamard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We construct the noisy Hadamard gate, by combining the noisy 𝑋 and 𝑍 gates. </a:t>
            </a:r>
          </a:p>
        </p:txBody>
      </p:sp>
      <p:pic>
        <p:nvPicPr>
          <p:cNvPr id="2" name="Picture 1" descr="A diagram of a circuit&#10;&#10;AI-generated content may be incorrect.">
            <a:extLst>
              <a:ext uri="{FF2B5EF4-FFF2-40B4-BE49-F238E27FC236}">
                <a16:creationId xmlns:a16="http://schemas.microsoft.com/office/drawing/2014/main" id="{CA4A3A37-1A4D-2103-AE18-E6EF1707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81" y="3332291"/>
            <a:ext cx="3915646" cy="143488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CFD558-9F4B-B122-965A-12CFAB8BF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9791" y="1340035"/>
            <a:ext cx="1366575" cy="50553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69A7568-B228-2F94-F713-28BB4C930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9791" y="2189713"/>
            <a:ext cx="2680591" cy="510024"/>
          </a:xfrm>
          <a:prstGeom prst="rect">
            <a:avLst/>
          </a:prstGeom>
        </p:spPr>
      </p:pic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59BD7F46-4F25-0A75-6B46-35C43214C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320" y="3403270"/>
            <a:ext cx="1369261" cy="129292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ECE044-6122-9497-6E15-F0A27257BF1A}"/>
              </a:ext>
            </a:extLst>
          </p:cNvPr>
          <p:cNvSpPr/>
          <p:nvPr/>
        </p:nvSpPr>
        <p:spPr>
          <a:xfrm>
            <a:off x="4661210" y="3403270"/>
            <a:ext cx="408878" cy="3063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6520F4-F0B9-6BE0-9A25-4BEB6EC325FA}"/>
              </a:ext>
            </a:extLst>
          </p:cNvPr>
          <p:cNvSpPr/>
          <p:nvPr/>
        </p:nvSpPr>
        <p:spPr>
          <a:xfrm>
            <a:off x="6516799" y="3402485"/>
            <a:ext cx="408878" cy="3063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1413D-B7F4-7A5C-39BD-293EE2DA5DCD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0812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3843475" y="2166912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title" idx="2"/>
          </p:nvPr>
        </p:nvSpPr>
        <p:spPr>
          <a:xfrm>
            <a:off x="3843475" y="1251012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1"/>
          </p:nvPr>
        </p:nvSpPr>
        <p:spPr>
          <a:xfrm>
            <a:off x="3843475" y="3200472"/>
            <a:ext cx="35982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Custom Noise Implementation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to Qiskit Simulations</a:t>
            </a:r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 rotWithShape="1">
          <a:blip r:embed="rId3">
            <a:alphaModFix/>
          </a:blip>
          <a:srcRect l="58164" t="31042" b="36412"/>
          <a:stretch/>
        </p:blipFill>
        <p:spPr>
          <a:xfrm rot="5400000" flipH="1">
            <a:off x="-1238249" y="1238250"/>
            <a:ext cx="5143501" cy="266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E39A8-6DF9-1534-A27B-CEC7A0A2019C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27</a:t>
            </a:fld>
            <a:endParaRPr lang="en-CA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876116" y="818674"/>
            <a:ext cx="5920923" cy="365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0" dirty="0"/>
              <a:t>Effect of Noise Model over on Measurement Outcomes</a:t>
            </a:r>
            <a:endParaRPr sz="1800" b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77B030-7DB4-EFA3-5B54-B175F2BA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117" y="2053231"/>
            <a:ext cx="3328868" cy="25606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C8E1491-56A6-BA2D-E615-C429F7357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117" y="1377204"/>
            <a:ext cx="3328868" cy="542202"/>
          </a:xfrm>
          <a:prstGeom prst="rect">
            <a:avLst/>
          </a:prstGeom>
        </p:spPr>
      </p:pic>
      <p:pic>
        <p:nvPicPr>
          <p:cNvPr id="7" name="Picture 6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4D41243C-07A1-0EC5-6484-15DE34760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086" y="2698025"/>
            <a:ext cx="3141338" cy="2199501"/>
          </a:xfrm>
          <a:prstGeom prst="rect">
            <a:avLst/>
          </a:prstGeom>
        </p:spPr>
      </p:pic>
      <p:pic>
        <p:nvPicPr>
          <p:cNvPr id="9" name="Picture 8" descr="A graph of a number of shots&#10;&#10;AI-generated content may be incorrect.">
            <a:extLst>
              <a:ext uri="{FF2B5EF4-FFF2-40B4-BE49-F238E27FC236}">
                <a16:creationId xmlns:a16="http://schemas.microsoft.com/office/drawing/2014/main" id="{68DB240A-F19A-9A1E-9BBB-ABC266E6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523" y="2698025"/>
            <a:ext cx="3141339" cy="2199502"/>
          </a:xfrm>
          <a:prstGeom prst="rect">
            <a:avLst/>
          </a:prstGeom>
        </p:spPr>
      </p:pic>
      <p:pic>
        <p:nvPicPr>
          <p:cNvPr id="11" name="Picture 10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EF65F636-8396-8149-2EA3-0A3D7C328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9092" y="245974"/>
            <a:ext cx="749122" cy="713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99F4C-6D63-C975-B1B0-24DCC3352F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1073" y="1383998"/>
            <a:ext cx="2899316" cy="109249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CDD017-31A9-8482-1E67-7C10056D51A8}"/>
              </a:ext>
            </a:extLst>
          </p:cNvPr>
          <p:cNvCxnSpPr/>
          <p:nvPr/>
        </p:nvCxnSpPr>
        <p:spPr>
          <a:xfrm>
            <a:off x="4204985" y="1943891"/>
            <a:ext cx="8920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97;p40">
            <a:extLst>
              <a:ext uri="{FF2B5EF4-FFF2-40B4-BE49-F238E27FC236}">
                <a16:creationId xmlns:a16="http://schemas.microsoft.com/office/drawing/2014/main" id="{F59EC2B2-82FB-A0FA-7898-DD3A24B5B82E}"/>
              </a:ext>
            </a:extLst>
          </p:cNvPr>
          <p:cNvSpPr txBox="1">
            <a:spLocks/>
          </p:cNvSpPr>
          <p:nvPr/>
        </p:nvSpPr>
        <p:spPr>
          <a:xfrm>
            <a:off x="876117" y="136635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2400"/>
              <a:t>Analysis of Custom Noise Implementation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BFCAA-DE45-B163-B2A9-B6B097D55523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28</a:t>
            </a:fld>
            <a:endParaRPr lang="en-CA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B46353D3-3784-45DC-EDF6-F41D496E2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7;p40">
            <a:extLst>
              <a:ext uri="{FF2B5EF4-FFF2-40B4-BE49-F238E27FC236}">
                <a16:creationId xmlns:a16="http://schemas.microsoft.com/office/drawing/2014/main" id="{8E40D9FC-7898-B468-830F-6EF1D7A853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199" y="842260"/>
            <a:ext cx="5940995" cy="365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/>
              <a:t>Single-Cycle Surface Code Behavior Under Varying Noise</a:t>
            </a:r>
          </a:p>
        </p:txBody>
      </p:sp>
      <p:sp>
        <p:nvSpPr>
          <p:cNvPr id="12" name="Google Shape;297;p40">
            <a:extLst>
              <a:ext uri="{FF2B5EF4-FFF2-40B4-BE49-F238E27FC236}">
                <a16:creationId xmlns:a16="http://schemas.microsoft.com/office/drawing/2014/main" id="{BD0DD330-5D47-B39C-D4DB-6DD0AF98AE40}"/>
              </a:ext>
            </a:extLst>
          </p:cNvPr>
          <p:cNvSpPr txBox="1">
            <a:spLocks/>
          </p:cNvSpPr>
          <p:nvPr/>
        </p:nvSpPr>
        <p:spPr>
          <a:xfrm>
            <a:off x="1314732" y="22348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2400"/>
              <a:t>Analysis of Custom Noise Implementation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0D4FBA6-8BCF-7651-7A70-ABB01CB73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1571" y="2422551"/>
            <a:ext cx="4276725" cy="3714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D6DFA16-395D-B774-AFD6-A4D12199A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1571" y="1919132"/>
            <a:ext cx="2962275" cy="3714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DF6AF1A-FFCB-2AFB-66C6-980AFFDDF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1571" y="3263421"/>
            <a:ext cx="1933575" cy="200025"/>
          </a:xfrm>
          <a:prstGeom prst="rect">
            <a:avLst/>
          </a:prstGeom>
        </p:spPr>
      </p:pic>
      <p:sp>
        <p:nvSpPr>
          <p:cNvPr id="24" name="Google Shape;297;p40">
            <a:extLst>
              <a:ext uri="{FF2B5EF4-FFF2-40B4-BE49-F238E27FC236}">
                <a16:creationId xmlns:a16="http://schemas.microsoft.com/office/drawing/2014/main" id="{F6170991-437B-832A-D320-15E5D09AB8D3}"/>
              </a:ext>
            </a:extLst>
          </p:cNvPr>
          <p:cNvSpPr txBox="1">
            <a:spLocks/>
          </p:cNvSpPr>
          <p:nvPr/>
        </p:nvSpPr>
        <p:spPr>
          <a:xfrm>
            <a:off x="1222583" y="1456020"/>
            <a:ext cx="3415410" cy="36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1400" b="0"/>
              <a:t>Generally: for a non-noisy mixed state</a:t>
            </a:r>
          </a:p>
        </p:txBody>
      </p:sp>
      <p:sp>
        <p:nvSpPr>
          <p:cNvPr id="25" name="Google Shape;297;p40">
            <a:extLst>
              <a:ext uri="{FF2B5EF4-FFF2-40B4-BE49-F238E27FC236}">
                <a16:creationId xmlns:a16="http://schemas.microsoft.com/office/drawing/2014/main" id="{9507348D-6993-EF0A-EA00-C395C2FF62C6}"/>
              </a:ext>
            </a:extLst>
          </p:cNvPr>
          <p:cNvSpPr txBox="1">
            <a:spLocks/>
          </p:cNvSpPr>
          <p:nvPr/>
        </p:nvSpPr>
        <p:spPr>
          <a:xfrm>
            <a:off x="1222583" y="2794026"/>
            <a:ext cx="3415410" cy="36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1400" b="0"/>
              <a:t>But for a noisy state</a:t>
            </a:r>
          </a:p>
        </p:txBody>
      </p:sp>
      <p:sp>
        <p:nvSpPr>
          <p:cNvPr id="28" name="Google Shape;297;p40">
            <a:extLst>
              <a:ext uri="{FF2B5EF4-FFF2-40B4-BE49-F238E27FC236}">
                <a16:creationId xmlns:a16="http://schemas.microsoft.com/office/drawing/2014/main" id="{B6C23AD0-80BA-1AFC-FC99-F233F7B7EFC9}"/>
              </a:ext>
            </a:extLst>
          </p:cNvPr>
          <p:cNvSpPr txBox="1">
            <a:spLocks/>
          </p:cNvSpPr>
          <p:nvPr/>
        </p:nvSpPr>
        <p:spPr>
          <a:xfrm>
            <a:off x="1222583" y="3608817"/>
            <a:ext cx="4344680" cy="36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1400" b="0"/>
              <a:t>But stochastic noise is trace-preserving in expectation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E29B3D3-E51C-7B2C-A9EE-1030DA7AC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01571" y="4033655"/>
            <a:ext cx="962025" cy="171450"/>
          </a:xfrm>
          <a:prstGeom prst="rect">
            <a:avLst/>
          </a:prstGeom>
        </p:spPr>
      </p:pic>
      <p:pic>
        <p:nvPicPr>
          <p:cNvPr id="31" name="Picture 30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19BCA6C0-EF84-872B-04D2-1723038BE6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58" y="105355"/>
            <a:ext cx="749122" cy="7133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7B56685-4632-338C-8BA2-7A9672358D5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58401"/>
          <a:stretch>
            <a:fillRect/>
          </a:stretch>
        </p:blipFill>
        <p:spPr>
          <a:xfrm>
            <a:off x="5917364" y="1525102"/>
            <a:ext cx="2661640" cy="2093296"/>
          </a:xfrm>
          <a:prstGeom prst="rect">
            <a:avLst/>
          </a:prstGeom>
        </p:spPr>
      </p:pic>
      <p:sp>
        <p:nvSpPr>
          <p:cNvPr id="36" name="Arc 35">
            <a:extLst>
              <a:ext uri="{FF2B5EF4-FFF2-40B4-BE49-F238E27FC236}">
                <a16:creationId xmlns:a16="http://schemas.microsoft.com/office/drawing/2014/main" id="{906FC377-91D1-CA5F-3B68-AD11B32F937D}"/>
              </a:ext>
            </a:extLst>
          </p:cNvPr>
          <p:cNvSpPr/>
          <p:nvPr/>
        </p:nvSpPr>
        <p:spPr>
          <a:xfrm rot="174599" flipH="1">
            <a:off x="6275434" y="2744877"/>
            <a:ext cx="3183788" cy="2077797"/>
          </a:xfrm>
          <a:prstGeom prst="arc">
            <a:avLst>
              <a:gd name="adj1" fmla="val 16200000"/>
              <a:gd name="adj2" fmla="val 21411526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13F2FA7-F487-9B5B-1713-E1F4BF3126D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65" t="564" r="82358" b="90527"/>
          <a:stretch>
            <a:fillRect/>
          </a:stretch>
        </p:blipFill>
        <p:spPr>
          <a:xfrm>
            <a:off x="6224744" y="3690186"/>
            <a:ext cx="871790" cy="1871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DCA1FB-3D76-8CA5-4AC3-4A6B85E3C571}"/>
              </a:ext>
            </a:extLst>
          </p:cNvPr>
          <p:cNvSpPr/>
          <p:nvPr/>
        </p:nvSpPr>
        <p:spPr>
          <a:xfrm>
            <a:off x="7865152" y="4122295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1038A-8C8D-11BB-88DC-3AA9F41F52CE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178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3843475" y="2166912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Stabilizer Code</a:t>
            </a:r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title" idx="2"/>
          </p:nvPr>
        </p:nvSpPr>
        <p:spPr>
          <a:xfrm>
            <a:off x="3843475" y="1251012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"/>
          </p:nvPr>
        </p:nvSpPr>
        <p:spPr>
          <a:xfrm>
            <a:off x="3843475" y="3167388"/>
            <a:ext cx="26178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14999"/>
              </a:lnSpc>
            </a:pPr>
            <a:r>
              <a:rPr lang="en">
                <a:solidFill>
                  <a:srgbClr val="000000"/>
                </a:solidFill>
              </a:rPr>
              <a:t>Fundamentals of quantum error correction </a:t>
            </a:r>
            <a:endParaRPr lang="en-US"/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 l="58164" t="31042" b="36412"/>
          <a:stretch/>
        </p:blipFill>
        <p:spPr>
          <a:xfrm rot="5400000" flipH="1">
            <a:off x="-1238249" y="1238250"/>
            <a:ext cx="5143501" cy="266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21373D-EB1C-3499-2206-3E591A26B289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</a:t>
            </a:fld>
            <a:endParaRPr lang="en-CA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78581A58-E6B5-AF00-098C-C3391B0BB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426C84D-D561-89EA-63E1-16533C8A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503" y="4322833"/>
            <a:ext cx="1511001" cy="715311"/>
          </a:xfrm>
          <a:prstGeom prst="rect">
            <a:avLst/>
          </a:prstGeom>
        </p:spPr>
      </p:pic>
      <p:pic>
        <p:nvPicPr>
          <p:cNvPr id="7" name="Picture 6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AAB86DB5-83D4-D25D-9B61-B59580514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42" y="2811645"/>
            <a:ext cx="3939190" cy="2226499"/>
          </a:xfrm>
          <a:prstGeom prst="rect">
            <a:avLst/>
          </a:prstGeom>
        </p:spPr>
      </p:pic>
      <p:sp>
        <p:nvSpPr>
          <p:cNvPr id="12" name="Google Shape;297;p40">
            <a:extLst>
              <a:ext uri="{FF2B5EF4-FFF2-40B4-BE49-F238E27FC236}">
                <a16:creationId xmlns:a16="http://schemas.microsoft.com/office/drawing/2014/main" id="{17A84B7C-D39E-38D5-32D1-C1B0531D2D8D}"/>
              </a:ext>
            </a:extLst>
          </p:cNvPr>
          <p:cNvSpPr txBox="1">
            <a:spLocks/>
          </p:cNvSpPr>
          <p:nvPr/>
        </p:nvSpPr>
        <p:spPr>
          <a:xfrm>
            <a:off x="1314732" y="22348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2400"/>
              <a:t>Analysis of Custom Noise Implementation</a:t>
            </a:r>
          </a:p>
        </p:txBody>
      </p:sp>
      <p:pic>
        <p:nvPicPr>
          <p:cNvPr id="3" name="Picture 2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8F8E9945-0BCF-8C77-D222-5521362C8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13" y="2809289"/>
            <a:ext cx="3943360" cy="22288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5CC9B5-D72A-0A39-BA73-5FEC2160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244" y="2832228"/>
            <a:ext cx="1511001" cy="332726"/>
          </a:xfrm>
          <a:prstGeom prst="rect">
            <a:avLst/>
          </a:prstGeom>
        </p:spPr>
      </p:pic>
      <p:pic>
        <p:nvPicPr>
          <p:cNvPr id="5" name="Picture 4" descr="A graph with a line graph&#10;&#10;AI-generated content may be incorrect.">
            <a:extLst>
              <a:ext uri="{FF2B5EF4-FFF2-40B4-BE49-F238E27FC236}">
                <a16:creationId xmlns:a16="http://schemas.microsoft.com/office/drawing/2014/main" id="{9CED09AD-7A3E-EF7A-C360-A8A388AD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13" y="884662"/>
            <a:ext cx="3943360" cy="22288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E99C23-70C5-84E8-9531-C8BA9076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55" y="2832228"/>
            <a:ext cx="1511001" cy="332726"/>
          </a:xfrm>
          <a:prstGeom prst="rect">
            <a:avLst/>
          </a:prstGeom>
        </p:spPr>
      </p:pic>
      <p:pic>
        <p:nvPicPr>
          <p:cNvPr id="9" name="Picture 8" descr="A graph with a line graph&#10;&#10;AI-generated content may be incorrect.">
            <a:extLst>
              <a:ext uri="{FF2B5EF4-FFF2-40B4-BE49-F238E27FC236}">
                <a16:creationId xmlns:a16="http://schemas.microsoft.com/office/drawing/2014/main" id="{8905F1F5-F24E-D48F-983D-CE6424486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072" y="884662"/>
            <a:ext cx="3943360" cy="2228855"/>
          </a:xfrm>
          <a:prstGeom prst="rect">
            <a:avLst/>
          </a:prstGeom>
        </p:spPr>
      </p:pic>
      <p:pic>
        <p:nvPicPr>
          <p:cNvPr id="19" name="Picture 18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BA796CD0-C6C2-ACB2-F29C-5FD93C78F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03" y="82865"/>
            <a:ext cx="749122" cy="7133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A31225-BDCF-09E0-E942-8D9047FC11C9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539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F5A22888-960F-D40E-AB7D-986A554C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80C1EA8-86BB-EFDF-9CDD-DD67171A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503" y="4322833"/>
            <a:ext cx="1511001" cy="715311"/>
          </a:xfrm>
          <a:prstGeom prst="rect">
            <a:avLst/>
          </a:prstGeom>
        </p:spPr>
      </p:pic>
      <p:sp>
        <p:nvSpPr>
          <p:cNvPr id="12" name="Google Shape;297;p40">
            <a:extLst>
              <a:ext uri="{FF2B5EF4-FFF2-40B4-BE49-F238E27FC236}">
                <a16:creationId xmlns:a16="http://schemas.microsoft.com/office/drawing/2014/main" id="{7C8FE692-332E-8260-A3A8-E647845FDD47}"/>
              </a:ext>
            </a:extLst>
          </p:cNvPr>
          <p:cNvSpPr txBox="1">
            <a:spLocks/>
          </p:cNvSpPr>
          <p:nvPr/>
        </p:nvSpPr>
        <p:spPr>
          <a:xfrm>
            <a:off x="1314732" y="22348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CA" sz="2400"/>
              <a:t>Analysis of Custom Noise Implementation</a:t>
            </a:r>
          </a:p>
        </p:txBody>
      </p:sp>
      <p:pic>
        <p:nvPicPr>
          <p:cNvPr id="31" name="Picture 30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C3BC7A2B-A15E-F76E-30C9-38D0246DC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3" y="82865"/>
            <a:ext cx="749122" cy="713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ADBCD3-BB97-4DEB-C245-7F5CCEB39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244" y="2832228"/>
            <a:ext cx="1511001" cy="2976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97A92C-7014-270F-FE1D-43EB6204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99" y="2665865"/>
            <a:ext cx="2032912" cy="447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35FA92-77AA-54FF-BBE9-788BA5E8F9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0225" y="2660779"/>
            <a:ext cx="3943360" cy="2228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00A9EB-44A8-6700-013C-D4FC5FD2E7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26184" y="2660779"/>
            <a:ext cx="3943359" cy="222885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58CA2C-F9FB-B05B-A706-671AF84ACD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0742" y="1028919"/>
            <a:ext cx="3167418" cy="48491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B11CC58-AE01-30DA-1051-637F62B0E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68930" y="1657003"/>
            <a:ext cx="2032912" cy="5107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D626C98-354A-BB9A-736C-8873C2122A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68909" y="2288124"/>
            <a:ext cx="1200021" cy="194598"/>
          </a:xfrm>
          <a:prstGeom prst="rect">
            <a:avLst/>
          </a:prstGeom>
        </p:spPr>
      </p:pic>
      <p:sp>
        <p:nvSpPr>
          <p:cNvPr id="24" name="Google Shape;297;p40">
            <a:extLst>
              <a:ext uri="{FF2B5EF4-FFF2-40B4-BE49-F238E27FC236}">
                <a16:creationId xmlns:a16="http://schemas.microsoft.com/office/drawing/2014/main" id="{7B79EEA3-FB0A-F415-62A5-53195512DE38}"/>
              </a:ext>
            </a:extLst>
          </p:cNvPr>
          <p:cNvSpPr txBox="1">
            <a:spLocks/>
          </p:cNvSpPr>
          <p:nvPr/>
        </p:nvSpPr>
        <p:spPr>
          <a:xfrm>
            <a:off x="984546" y="801666"/>
            <a:ext cx="4096931" cy="206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1400" dirty="0"/>
              <a:t>Fidelity Metric</a:t>
            </a:r>
            <a:br>
              <a:rPr lang="en-US" sz="1400" b="0" dirty="0"/>
            </a:br>
            <a:r>
              <a:rPr lang="en-US" sz="1400" b="0" dirty="0"/>
              <a:t>To quantify closeness, we compute the fidelity</a:t>
            </a:r>
            <a:br>
              <a:rPr lang="en-US" sz="1400" b="0" dirty="0"/>
            </a:br>
            <a:br>
              <a:rPr lang="en-US" sz="1400" b="0" dirty="0"/>
            </a:br>
            <a:r>
              <a:rPr lang="en-US" sz="1400" dirty="0"/>
              <a:t>Running Mean Fidelity</a:t>
            </a:r>
            <a:br>
              <a:rPr lang="en-US" sz="1400" b="0" dirty="0"/>
            </a:br>
            <a:r>
              <a:rPr lang="en-US" sz="1400" b="0" dirty="0"/>
              <a:t>To observe convergence over repeated shots</a:t>
            </a:r>
            <a:br>
              <a:rPr lang="en-US" sz="1400" b="0" dirty="0"/>
            </a:br>
            <a:br>
              <a:rPr lang="en-US" sz="1400" b="0" dirty="0"/>
            </a:br>
            <a:r>
              <a:rPr lang="en-US" sz="1400" dirty="0"/>
              <a:t>Closeness to Perfect Fidelity</a:t>
            </a:r>
            <a:endParaRPr lang="en-CA" sz="1400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F0FE62-8E44-B346-618E-BB5B87E1CAEA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31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EB718-6444-E6D1-B421-CEB6BF4F26A4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 dirty="0">
                <a:solidFill>
                  <a:srgbClr val="000000"/>
                </a:solidFill>
              </a:rPr>
              <a:t>*Equantions based on: Noisy gates for simulating quantum computers </a:t>
            </a:r>
            <a:r>
              <a:rPr lang="en" sz="800" dirty="0">
                <a:solidFill>
                  <a:srgbClr val="000000"/>
                </a:solidFill>
              </a:rPr>
              <a:t>[2].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418179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A986D9EA-225B-0EBB-A7E8-CE50B87FB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C4F0C9-1D56-2D0F-1AE2-A8277269C8FD}"/>
              </a:ext>
            </a:extLst>
          </p:cNvPr>
          <p:cNvSpPr/>
          <p:nvPr/>
        </p:nvSpPr>
        <p:spPr>
          <a:xfrm>
            <a:off x="0" y="864107"/>
            <a:ext cx="2167127" cy="4279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97;p40">
            <a:extLst>
              <a:ext uri="{FF2B5EF4-FFF2-40B4-BE49-F238E27FC236}">
                <a16:creationId xmlns:a16="http://schemas.microsoft.com/office/drawing/2014/main" id="{AB0C903C-5174-5847-6B07-8FECEE13FF9E}"/>
              </a:ext>
            </a:extLst>
          </p:cNvPr>
          <p:cNvSpPr txBox="1">
            <a:spLocks/>
          </p:cNvSpPr>
          <p:nvPr/>
        </p:nvSpPr>
        <p:spPr>
          <a:xfrm>
            <a:off x="1006772" y="213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2400"/>
              <a:t>Sensitivity of Error Metrics to Device Parameters</a:t>
            </a:r>
            <a:endParaRPr lang="en-CA" sz="2400"/>
          </a:p>
        </p:txBody>
      </p:sp>
      <p:pic>
        <p:nvPicPr>
          <p:cNvPr id="7" name="Picture 6" descr="A graph of data on a white background&#10;&#10;AI-generated content may be incorrect.">
            <a:extLst>
              <a:ext uri="{FF2B5EF4-FFF2-40B4-BE49-F238E27FC236}">
                <a16:creationId xmlns:a16="http://schemas.microsoft.com/office/drawing/2014/main" id="{E873DADA-0701-A23E-EC22-36A1E5CC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4" y="1601724"/>
            <a:ext cx="7518888" cy="3328452"/>
          </a:xfrm>
          <a:prstGeom prst="rect">
            <a:avLst/>
          </a:prstGeom>
        </p:spPr>
      </p:pic>
      <p:sp>
        <p:nvSpPr>
          <p:cNvPr id="12" name="Google Shape;297;p40">
            <a:extLst>
              <a:ext uri="{FF2B5EF4-FFF2-40B4-BE49-F238E27FC236}">
                <a16:creationId xmlns:a16="http://schemas.microsoft.com/office/drawing/2014/main" id="{61AAF78A-D597-793F-02E9-E3C5B3C7689D}"/>
              </a:ext>
            </a:extLst>
          </p:cNvPr>
          <p:cNvSpPr txBox="1">
            <a:spLocks/>
          </p:cNvSpPr>
          <p:nvPr/>
        </p:nvSpPr>
        <p:spPr>
          <a:xfrm>
            <a:off x="939864" y="910022"/>
            <a:ext cx="62788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1400" b="0"/>
              <a:t>Stochastic noise increases with gate duration due to time-integrated decoherence from Lindblad dynamics.</a:t>
            </a:r>
            <a:endParaRPr lang="en-CA" sz="1400" b="0"/>
          </a:p>
        </p:txBody>
      </p:sp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A33F1E38-3651-9217-01ED-4C51D6B50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992" y="143014"/>
            <a:ext cx="749122" cy="713319"/>
          </a:xfrm>
          <a:prstGeom prst="rect">
            <a:avLst/>
          </a:prstGeom>
        </p:spPr>
      </p:pic>
      <p:pic>
        <p:nvPicPr>
          <p:cNvPr id="5" name="Google Shape;292;p39" descr="A black and orange grid&#10;&#10;AI-generated content may be incorrect.">
            <a:extLst>
              <a:ext uri="{FF2B5EF4-FFF2-40B4-BE49-F238E27FC236}">
                <a16:creationId xmlns:a16="http://schemas.microsoft.com/office/drawing/2014/main" id="{166EBE89-4E0D-8F8F-7A7C-F1FD32B183E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7678" t="31100" r="30506" b="48185"/>
          <a:stretch>
            <a:fillRect/>
          </a:stretch>
        </p:blipFill>
        <p:spPr>
          <a:xfrm rot="5400000" flipH="1">
            <a:off x="-1723072" y="1727263"/>
            <a:ext cx="5141017" cy="169746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85EBDB-BC16-48D2-E33A-D7EF1D1F44DA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8137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1FA27603-FE9A-9252-C070-D5A9E0D4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FDB311-E3A5-5B80-73CC-3ED69FF53BE6}"/>
              </a:ext>
            </a:extLst>
          </p:cNvPr>
          <p:cNvSpPr/>
          <p:nvPr/>
        </p:nvSpPr>
        <p:spPr>
          <a:xfrm>
            <a:off x="0" y="864107"/>
            <a:ext cx="2167127" cy="4279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F8D4EE43-A4C8-A74B-FD0F-9E0C6EF68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72" y="1544320"/>
            <a:ext cx="7610481" cy="3385856"/>
          </a:xfrm>
          <a:prstGeom prst="rect">
            <a:avLst/>
          </a:prstGeom>
        </p:spPr>
      </p:pic>
      <p:sp>
        <p:nvSpPr>
          <p:cNvPr id="5" name="Google Shape;297;p40">
            <a:extLst>
              <a:ext uri="{FF2B5EF4-FFF2-40B4-BE49-F238E27FC236}">
                <a16:creationId xmlns:a16="http://schemas.microsoft.com/office/drawing/2014/main" id="{90D5C998-E3A4-A29F-6B34-79B11E9ECD6F}"/>
              </a:ext>
            </a:extLst>
          </p:cNvPr>
          <p:cNvSpPr txBox="1">
            <a:spLocks/>
          </p:cNvSpPr>
          <p:nvPr/>
        </p:nvSpPr>
        <p:spPr>
          <a:xfrm>
            <a:off x="939864" y="213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2400"/>
              <a:t>Sensitivity of Error Metrics to Device Parameters</a:t>
            </a:r>
            <a:endParaRPr lang="en-CA" sz="2400"/>
          </a:p>
        </p:txBody>
      </p:sp>
      <p:sp>
        <p:nvSpPr>
          <p:cNvPr id="8" name="Google Shape;297;p40">
            <a:extLst>
              <a:ext uri="{FF2B5EF4-FFF2-40B4-BE49-F238E27FC236}">
                <a16:creationId xmlns:a16="http://schemas.microsoft.com/office/drawing/2014/main" id="{25B58F7B-AE25-4535-0634-0FFAED6DDA21}"/>
              </a:ext>
            </a:extLst>
          </p:cNvPr>
          <p:cNvSpPr txBox="1">
            <a:spLocks/>
          </p:cNvSpPr>
          <p:nvPr/>
        </p:nvSpPr>
        <p:spPr>
          <a:xfrm>
            <a:off x="939864" y="910022"/>
            <a:ext cx="6278880" cy="34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sz="1400" b="0"/>
              <a:t>Increasing depolarizing noise strength leads to lower fidelity and greater trace deviation due to enhanced randomization of the quantum state.</a:t>
            </a:r>
            <a:endParaRPr lang="en-CA" sz="1400" b="0"/>
          </a:p>
        </p:txBody>
      </p:sp>
      <p:pic>
        <p:nvPicPr>
          <p:cNvPr id="10" name="Picture 9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5B0CF95B-8B2A-0AFE-5E5F-D660EB9C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992" y="143014"/>
            <a:ext cx="749122" cy="713319"/>
          </a:xfrm>
          <a:prstGeom prst="rect">
            <a:avLst/>
          </a:prstGeom>
        </p:spPr>
      </p:pic>
      <p:pic>
        <p:nvPicPr>
          <p:cNvPr id="6" name="Google Shape;292;p39" descr="A black and orange grid&#10;&#10;AI-generated content may be incorrect.">
            <a:extLst>
              <a:ext uri="{FF2B5EF4-FFF2-40B4-BE49-F238E27FC236}">
                <a16:creationId xmlns:a16="http://schemas.microsoft.com/office/drawing/2014/main" id="{9C213BBA-FEAC-9514-F61B-2C237FFAB9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681" t="35678" r="45516" b="43607"/>
          <a:stretch>
            <a:fillRect/>
          </a:stretch>
        </p:blipFill>
        <p:spPr>
          <a:xfrm rot="5400000" flipH="1">
            <a:off x="-1720786" y="1724977"/>
            <a:ext cx="5139468" cy="16974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DB6A18-EA82-E917-5E8D-A1306839CD79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660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A53C7D89-CF10-BFF4-B7B8-9CB917B8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6A0217-E2AB-C89B-648B-BD1213508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7276"/>
            <a:ext cx="558776" cy="2086224"/>
          </a:xfrm>
          <a:prstGeom prst="rect">
            <a:avLst/>
          </a:prstGeom>
        </p:spPr>
      </p:pic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CA9BDCEA-93D3-B84D-2EA7-18E65FF6B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35" y="153174"/>
            <a:ext cx="749122" cy="713319"/>
          </a:xfrm>
          <a:prstGeom prst="rect">
            <a:avLst/>
          </a:prstGeom>
        </p:spPr>
      </p:pic>
      <p:sp>
        <p:nvSpPr>
          <p:cNvPr id="15" name="Google Shape;297;p40">
            <a:extLst>
              <a:ext uri="{FF2B5EF4-FFF2-40B4-BE49-F238E27FC236}">
                <a16:creationId xmlns:a16="http://schemas.microsoft.com/office/drawing/2014/main" id="{0037E18A-79EA-4260-6E48-144DBBE0E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8088" y="897139"/>
            <a:ext cx="6528292" cy="365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/>
              <a:t>Effects of noise model over many surface code cycles’ trajectory</a:t>
            </a:r>
          </a:p>
        </p:txBody>
      </p:sp>
      <p:pic>
        <p:nvPicPr>
          <p:cNvPr id="16" name="Picture 1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ECDBA09-5FA5-9A1A-17ED-A91B78384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36" y="2664865"/>
            <a:ext cx="4327098" cy="1013454"/>
          </a:xfrm>
          <a:prstGeom prst="rect">
            <a:avLst/>
          </a:prstGeom>
        </p:spPr>
      </p:pic>
      <p:pic>
        <p:nvPicPr>
          <p:cNvPr id="17" name="Picture 16" descr="A diagram of a number of noise&#10;&#10;AI-generated content may be incorrect.">
            <a:extLst>
              <a:ext uri="{FF2B5EF4-FFF2-40B4-BE49-F238E27FC236}">
                <a16:creationId xmlns:a16="http://schemas.microsoft.com/office/drawing/2014/main" id="{E8D2E781-46DB-E37B-A472-7D3D4590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35" y="2629326"/>
            <a:ext cx="4327098" cy="1048993"/>
          </a:xfrm>
          <a:prstGeom prst="rect">
            <a:avLst/>
          </a:prstGeom>
        </p:spPr>
      </p:pic>
      <p:pic>
        <p:nvPicPr>
          <p:cNvPr id="18" name="Picture 17" descr="A graph with a blue line and a red line&#10;&#10;AI-generated content may be incorrect.">
            <a:extLst>
              <a:ext uri="{FF2B5EF4-FFF2-40B4-BE49-F238E27FC236}">
                <a16:creationId xmlns:a16="http://schemas.microsoft.com/office/drawing/2014/main" id="{F8673E1D-88E0-5A91-E190-876BB9869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436" y="1522757"/>
            <a:ext cx="4327098" cy="1048993"/>
          </a:xfrm>
          <a:prstGeom prst="rect">
            <a:avLst/>
          </a:prstGeom>
        </p:spPr>
      </p:pic>
      <p:pic>
        <p:nvPicPr>
          <p:cNvPr id="19" name="Picture 18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E654302C-2DE0-1C77-8D6D-F1B93F1BBE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435" y="1485661"/>
            <a:ext cx="4327098" cy="1048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C24107-3C69-F68E-4562-1E27499460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516" y="3827520"/>
            <a:ext cx="2899316" cy="1092496"/>
          </a:xfrm>
          <a:prstGeom prst="rect">
            <a:avLst/>
          </a:prstGeom>
        </p:spPr>
      </p:pic>
      <p:pic>
        <p:nvPicPr>
          <p:cNvPr id="22" name="Picture 21" descr="A diagram of a function&#10;&#10;AI-generated content may be incorrect.">
            <a:extLst>
              <a:ext uri="{FF2B5EF4-FFF2-40B4-BE49-F238E27FC236}">
                <a16:creationId xmlns:a16="http://schemas.microsoft.com/office/drawing/2014/main" id="{E5E976E1-D3B2-488F-960F-48B4A1140E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643" y="3827229"/>
            <a:ext cx="3021585" cy="1223314"/>
          </a:xfrm>
          <a:prstGeom prst="rect">
            <a:avLst/>
          </a:prstGeom>
        </p:spPr>
      </p:pic>
      <p:pic>
        <p:nvPicPr>
          <p:cNvPr id="23" name="Picture 22" descr="A diagram of a function&#10;&#10;AI-generated content may be incorrect.">
            <a:extLst>
              <a:ext uri="{FF2B5EF4-FFF2-40B4-BE49-F238E27FC236}">
                <a16:creationId xmlns:a16="http://schemas.microsoft.com/office/drawing/2014/main" id="{70609624-CEE5-B232-08B2-0D471B253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9714" t="23091" r="4485" b="62762"/>
          <a:stretch>
            <a:fillRect/>
          </a:stretch>
        </p:blipFill>
        <p:spPr>
          <a:xfrm>
            <a:off x="1333252" y="3842469"/>
            <a:ext cx="158115" cy="156126"/>
          </a:xfrm>
          <a:prstGeom prst="rect">
            <a:avLst/>
          </a:prstGeom>
        </p:spPr>
      </p:pic>
      <p:pic>
        <p:nvPicPr>
          <p:cNvPr id="24" name="Picture 23" descr="A diagram of a function&#10;&#10;AI-generated content may be incorrect.">
            <a:extLst>
              <a:ext uri="{FF2B5EF4-FFF2-40B4-BE49-F238E27FC236}">
                <a16:creationId xmlns:a16="http://schemas.microsoft.com/office/drawing/2014/main" id="{529BCC76-9F3D-CA25-A0C2-BA3DBF4BACF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9714" t="25381" r="4485" b="62762"/>
          <a:stretch>
            <a:fillRect/>
          </a:stretch>
        </p:blipFill>
        <p:spPr>
          <a:xfrm>
            <a:off x="1333252" y="4789170"/>
            <a:ext cx="158115" cy="130846"/>
          </a:xfrm>
          <a:prstGeom prst="rect">
            <a:avLst/>
          </a:prstGeom>
        </p:spPr>
      </p:pic>
      <p:sp>
        <p:nvSpPr>
          <p:cNvPr id="25" name="Google Shape;297;p40">
            <a:extLst>
              <a:ext uri="{FF2B5EF4-FFF2-40B4-BE49-F238E27FC236}">
                <a16:creationId xmlns:a16="http://schemas.microsoft.com/office/drawing/2014/main" id="{95BF1DA9-2505-CEAF-E448-392BF10C11CF}"/>
              </a:ext>
            </a:extLst>
          </p:cNvPr>
          <p:cNvSpPr txBox="1">
            <a:spLocks/>
          </p:cNvSpPr>
          <p:nvPr/>
        </p:nvSpPr>
        <p:spPr>
          <a:xfrm>
            <a:off x="5980176" y="3827229"/>
            <a:ext cx="1086575" cy="35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algn="ctr"/>
            <a:r>
              <a:rPr lang="en-US" sz="1100" b="0"/>
              <a:t>Reset Gate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1792B4-E155-2197-5B29-5074FD4DC93E}"/>
              </a:ext>
            </a:extLst>
          </p:cNvPr>
          <p:cNvSpPr/>
          <p:nvPr/>
        </p:nvSpPr>
        <p:spPr>
          <a:xfrm>
            <a:off x="1511300" y="3942080"/>
            <a:ext cx="158115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1CF973-200D-7501-7564-BE2D8B16C9A9}"/>
              </a:ext>
            </a:extLst>
          </p:cNvPr>
          <p:cNvSpPr/>
          <p:nvPr/>
        </p:nvSpPr>
        <p:spPr>
          <a:xfrm>
            <a:off x="1511300" y="4676793"/>
            <a:ext cx="158115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42278F-E8F4-CC44-6860-E8E4377A3DC1}"/>
              </a:ext>
            </a:extLst>
          </p:cNvPr>
          <p:cNvCxnSpPr>
            <a:cxnSpLocks/>
          </p:cNvCxnSpPr>
          <p:nvPr/>
        </p:nvCxnSpPr>
        <p:spPr>
          <a:xfrm>
            <a:off x="6217920" y="4119880"/>
            <a:ext cx="6400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297;p40">
            <a:extLst>
              <a:ext uri="{FF2B5EF4-FFF2-40B4-BE49-F238E27FC236}">
                <a16:creationId xmlns:a16="http://schemas.microsoft.com/office/drawing/2014/main" id="{29EFF050-81BF-F94C-7BB2-14F900DE29F5}"/>
              </a:ext>
            </a:extLst>
          </p:cNvPr>
          <p:cNvSpPr txBox="1">
            <a:spLocks/>
          </p:cNvSpPr>
          <p:nvPr/>
        </p:nvSpPr>
        <p:spPr>
          <a:xfrm>
            <a:off x="1050516" y="231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fr-FR" sz="2800" err="1"/>
              <a:t>Comparison</a:t>
            </a:r>
            <a:r>
              <a:rPr lang="fr-FR" sz="2800"/>
              <a:t> to </a:t>
            </a:r>
            <a:r>
              <a:rPr lang="fr-FR" sz="2800" err="1"/>
              <a:t>Qiskit</a:t>
            </a:r>
            <a:r>
              <a:rPr lang="fr-FR" sz="2800"/>
              <a:t> Noise Simulation</a:t>
            </a:r>
            <a:endParaRPr lang="en-CA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32F378-D738-6A65-0C51-0EC84326E7D5}"/>
              </a:ext>
            </a:extLst>
          </p:cNvPr>
          <p:cNvSpPr/>
          <p:nvPr/>
        </p:nvSpPr>
        <p:spPr>
          <a:xfrm>
            <a:off x="8038475" y="4141032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C04659-FBCD-95E0-1C3B-F01D55C4D41D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086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955F0762-D91B-1F20-2407-EA8A96154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48446455-52BC-086F-E764-B79AF0EA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5" y="153174"/>
            <a:ext cx="749122" cy="713319"/>
          </a:xfrm>
          <a:prstGeom prst="rect">
            <a:avLst/>
          </a:prstGeom>
        </p:spPr>
      </p:pic>
      <p:sp>
        <p:nvSpPr>
          <p:cNvPr id="14" name="Google Shape;297;p40">
            <a:extLst>
              <a:ext uri="{FF2B5EF4-FFF2-40B4-BE49-F238E27FC236}">
                <a16:creationId xmlns:a16="http://schemas.microsoft.com/office/drawing/2014/main" id="{B7D38228-A641-224E-E1A5-50CA08D7A5DB}"/>
              </a:ext>
            </a:extLst>
          </p:cNvPr>
          <p:cNvSpPr txBox="1">
            <a:spLocks/>
          </p:cNvSpPr>
          <p:nvPr/>
        </p:nvSpPr>
        <p:spPr>
          <a:xfrm>
            <a:off x="1050516" y="231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fr-FR" sz="2800" err="1"/>
              <a:t>Comparison</a:t>
            </a:r>
            <a:r>
              <a:rPr lang="fr-FR" sz="2800"/>
              <a:t> to </a:t>
            </a:r>
            <a:r>
              <a:rPr lang="fr-FR" sz="2800" err="1"/>
              <a:t>Qiskit</a:t>
            </a:r>
            <a:r>
              <a:rPr lang="fr-FR" sz="2800"/>
              <a:t> Noise Simulation</a:t>
            </a:r>
            <a:endParaRPr lang="en-CA" sz="2800"/>
          </a:p>
        </p:txBody>
      </p:sp>
      <p:sp>
        <p:nvSpPr>
          <p:cNvPr id="15" name="Google Shape;297;p40">
            <a:extLst>
              <a:ext uri="{FF2B5EF4-FFF2-40B4-BE49-F238E27FC236}">
                <a16:creationId xmlns:a16="http://schemas.microsoft.com/office/drawing/2014/main" id="{69A42A8B-3FE8-05AE-3560-7E5AE496A3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8672" y="909307"/>
            <a:ext cx="5892977" cy="632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b="0"/>
              <a:t>Comparison of absolute fidelity of </a:t>
            </a:r>
            <a:r>
              <a:rPr lang="en-US" sz="1400" b="0" err="1"/>
              <a:t>Qiskit</a:t>
            </a:r>
            <a:r>
              <a:rPr lang="en-US" sz="1400" b="0"/>
              <a:t> noise model and stochastic noise model over a range of depolarizing noise strengths. </a:t>
            </a:r>
          </a:p>
        </p:txBody>
      </p:sp>
      <p:pic>
        <p:nvPicPr>
          <p:cNvPr id="3" name="Picture 2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AB4492FE-45FD-F7BD-25D6-2775F7A8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57" y="1590963"/>
            <a:ext cx="6954910" cy="34458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1632CC-EB04-5C8A-A223-F131E42579A5}"/>
              </a:ext>
            </a:extLst>
          </p:cNvPr>
          <p:cNvSpPr/>
          <p:nvPr/>
        </p:nvSpPr>
        <p:spPr>
          <a:xfrm>
            <a:off x="8038475" y="4206614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0C8A9-29DB-D883-23D1-A9FBC739C75D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8312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E9DFD44B-7E73-3382-A215-D94B4163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2F3156B6-87B6-F2DC-C342-FB67C592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5" y="153174"/>
            <a:ext cx="749122" cy="713319"/>
          </a:xfrm>
          <a:prstGeom prst="rect">
            <a:avLst/>
          </a:prstGeom>
        </p:spPr>
      </p:pic>
      <p:sp>
        <p:nvSpPr>
          <p:cNvPr id="14" name="Google Shape;297;p40">
            <a:extLst>
              <a:ext uri="{FF2B5EF4-FFF2-40B4-BE49-F238E27FC236}">
                <a16:creationId xmlns:a16="http://schemas.microsoft.com/office/drawing/2014/main" id="{E357A288-C926-A836-3525-A07B7958972C}"/>
              </a:ext>
            </a:extLst>
          </p:cNvPr>
          <p:cNvSpPr txBox="1">
            <a:spLocks/>
          </p:cNvSpPr>
          <p:nvPr/>
        </p:nvSpPr>
        <p:spPr>
          <a:xfrm>
            <a:off x="1050516" y="231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fr-FR" sz="2800" err="1"/>
              <a:t>Comparison</a:t>
            </a:r>
            <a:r>
              <a:rPr lang="fr-FR" sz="2800"/>
              <a:t> to </a:t>
            </a:r>
            <a:r>
              <a:rPr lang="fr-FR" sz="2800" err="1"/>
              <a:t>Qiskit</a:t>
            </a:r>
            <a:r>
              <a:rPr lang="fr-FR" sz="2800"/>
              <a:t> Noise Simulation</a:t>
            </a:r>
            <a:endParaRPr lang="en-CA" sz="2800"/>
          </a:p>
        </p:txBody>
      </p:sp>
      <p:sp>
        <p:nvSpPr>
          <p:cNvPr id="15" name="Google Shape;297;p40">
            <a:extLst>
              <a:ext uri="{FF2B5EF4-FFF2-40B4-BE49-F238E27FC236}">
                <a16:creationId xmlns:a16="http://schemas.microsoft.com/office/drawing/2014/main" id="{EC084AC4-823E-9D82-47C2-49CAD15CC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810" y="1020062"/>
            <a:ext cx="5448143" cy="941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b="0"/>
              <a:t>Hellinger distance focuses on differences in measurement statistics, making it particularly useful for evaluating the practical impact of noise on observable outcomes*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725B9-6F04-7682-DD33-4B7D477E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9440" y="2247743"/>
            <a:ext cx="6954910" cy="274258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7DAE133-0546-668F-F793-089BED461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2992" y="1332503"/>
            <a:ext cx="2752725" cy="628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B8A03-C0E5-C42E-B151-A8C164AFF7E6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BDE64-843D-5B88-A8CF-B0B68E0EE1C4}"/>
              </a:ext>
            </a:extLst>
          </p:cNvPr>
          <p:cNvSpPr txBox="1"/>
          <p:nvPr/>
        </p:nvSpPr>
        <p:spPr>
          <a:xfrm>
            <a:off x="442333" y="492805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from: Noisy gates for simulating quantum computers</a:t>
            </a:r>
            <a:r>
              <a:rPr lang="en" sz="800">
                <a:solidFill>
                  <a:srgbClr val="000000"/>
                </a:solidFill>
              </a:rPr>
              <a:t>.[2]</a:t>
            </a:r>
            <a:endParaRPr lang="en-CA" sz="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410E9-EC9E-0974-4248-60DBE876B92A}"/>
              </a:ext>
            </a:extLst>
          </p:cNvPr>
          <p:cNvSpPr/>
          <p:nvPr/>
        </p:nvSpPr>
        <p:spPr>
          <a:xfrm>
            <a:off x="8245136" y="4105922"/>
            <a:ext cx="798990" cy="8766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05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6C0F087A-F505-41F0-AF29-A993E611B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22DFD47F-E06B-21F9-A6ED-7704E7296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5" y="153174"/>
            <a:ext cx="749122" cy="713319"/>
          </a:xfrm>
          <a:prstGeom prst="rect">
            <a:avLst/>
          </a:prstGeom>
        </p:spPr>
      </p:pic>
      <p:sp>
        <p:nvSpPr>
          <p:cNvPr id="14" name="Google Shape;297;p40">
            <a:extLst>
              <a:ext uri="{FF2B5EF4-FFF2-40B4-BE49-F238E27FC236}">
                <a16:creationId xmlns:a16="http://schemas.microsoft.com/office/drawing/2014/main" id="{745CDBE8-668A-2471-30AC-48A15437135E}"/>
              </a:ext>
            </a:extLst>
          </p:cNvPr>
          <p:cNvSpPr txBox="1">
            <a:spLocks/>
          </p:cNvSpPr>
          <p:nvPr/>
        </p:nvSpPr>
        <p:spPr>
          <a:xfrm>
            <a:off x="1050516" y="231324"/>
            <a:ext cx="7264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mbria"/>
              <a:buNone/>
              <a:defRPr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fr-FR" sz="2800" err="1"/>
              <a:t>Comparison</a:t>
            </a:r>
            <a:r>
              <a:rPr lang="fr-FR" sz="2800"/>
              <a:t> to </a:t>
            </a:r>
            <a:r>
              <a:rPr lang="fr-FR" sz="2800" err="1"/>
              <a:t>Qiskit</a:t>
            </a:r>
            <a:r>
              <a:rPr lang="fr-FR" sz="2800"/>
              <a:t> Noise Simulation</a:t>
            </a:r>
            <a:endParaRPr lang="en-CA" sz="2800"/>
          </a:p>
        </p:txBody>
      </p:sp>
      <p:sp>
        <p:nvSpPr>
          <p:cNvPr id="15" name="Google Shape;297;p40">
            <a:extLst>
              <a:ext uri="{FF2B5EF4-FFF2-40B4-BE49-F238E27FC236}">
                <a16:creationId xmlns:a16="http://schemas.microsoft.com/office/drawing/2014/main" id="{34EC1331-6BB6-F139-FDC7-0A0F24C745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810" y="866493"/>
            <a:ext cx="7857892" cy="609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b="0"/>
              <a:t>Stochastic model evolves from an absolute Tr(𝜌) near unity toward,0.5, the value expected for a maximally mixed state, while the </a:t>
            </a:r>
            <a:r>
              <a:rPr lang="en-US" sz="1400" b="0" err="1"/>
              <a:t>Qiskit</a:t>
            </a:r>
            <a:r>
              <a:rPr lang="en-US" sz="1400" b="0"/>
              <a:t> trace remains fixed at 1</a:t>
            </a: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4FAD04F7-1DBA-47F5-2CC1-22DC51C6D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147" y="1667519"/>
            <a:ext cx="6801706" cy="33699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8AF1B6-2428-F9AD-A3EF-6A4CDC5D840E}"/>
              </a:ext>
            </a:extLst>
          </p:cNvPr>
          <p:cNvSpPr/>
          <p:nvPr/>
        </p:nvSpPr>
        <p:spPr>
          <a:xfrm>
            <a:off x="8007645" y="4227943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546E4-AC23-939D-40D2-CBEA87EB0AEF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48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81358CA2-9332-04CF-9B75-D289210E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>
            <a:extLst>
              <a:ext uri="{FF2B5EF4-FFF2-40B4-BE49-F238E27FC236}">
                <a16:creationId xmlns:a16="http://schemas.microsoft.com/office/drawing/2014/main" id="{CD1062F3-413D-46AA-0B30-A590D67B31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3475" y="2166912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Future Work</a:t>
            </a:r>
            <a:endParaRPr/>
          </a:p>
        </p:txBody>
      </p:sp>
      <p:sp>
        <p:nvSpPr>
          <p:cNvPr id="290" name="Google Shape;290;p39">
            <a:extLst>
              <a:ext uri="{FF2B5EF4-FFF2-40B4-BE49-F238E27FC236}">
                <a16:creationId xmlns:a16="http://schemas.microsoft.com/office/drawing/2014/main" id="{5944AF9E-DCDD-FDAA-9275-2219BB27286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43475" y="1251012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291" name="Google Shape;291;p39">
            <a:extLst>
              <a:ext uri="{FF2B5EF4-FFF2-40B4-BE49-F238E27FC236}">
                <a16:creationId xmlns:a16="http://schemas.microsoft.com/office/drawing/2014/main" id="{813C6862-B6B3-369A-C289-2C49B853E41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80646" y="3245078"/>
            <a:ext cx="35982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/>
              <a:t>Surface Code Extensions </a:t>
            </a:r>
            <a:r>
              <a:rPr lang="en"/>
              <a:t>&amp;</a:t>
            </a:r>
            <a:endParaRPr lang="en-US"/>
          </a:p>
          <a:p>
            <a:pPr marL="0" lvl="0" indent="0"/>
            <a:r>
              <a:rPr lang="en-US"/>
              <a:t>Potential Noisy Gates Library Improvements</a:t>
            </a:r>
          </a:p>
        </p:txBody>
      </p:sp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661292FD-29CD-1336-CA62-C83BA2890C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8164" t="31042" b="36412"/>
          <a:stretch/>
        </p:blipFill>
        <p:spPr>
          <a:xfrm rot="5400000" flipH="1">
            <a:off x="-1238249" y="1238250"/>
            <a:ext cx="5143501" cy="266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091E6F-38A6-FA8D-98B7-BA45C09F7B49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1546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B7F7DA6C-2975-1F7A-8474-F10A2EA3F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320;p43">
            <a:extLst>
              <a:ext uri="{FF2B5EF4-FFF2-40B4-BE49-F238E27FC236}">
                <a16:creationId xmlns:a16="http://schemas.microsoft.com/office/drawing/2014/main" id="{268D0FB8-5586-8461-1A13-CC879E7FDF3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43473" t="-8603" r="23851" b="8603"/>
          <a:stretch>
            <a:fillRect/>
          </a:stretch>
        </p:blipFill>
        <p:spPr>
          <a:xfrm>
            <a:off x="6228981" y="788225"/>
            <a:ext cx="2946057" cy="433303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21;p43">
            <a:extLst>
              <a:ext uri="{FF2B5EF4-FFF2-40B4-BE49-F238E27FC236}">
                <a16:creationId xmlns:a16="http://schemas.microsoft.com/office/drawing/2014/main" id="{2D2F64F8-9BE2-7904-01AC-2BF44A085D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399" y="269426"/>
            <a:ext cx="5753101" cy="735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/>
              <a:t>Surface Code Extensions</a:t>
            </a:r>
            <a:endParaRPr/>
          </a:p>
        </p:txBody>
      </p:sp>
      <p:sp>
        <p:nvSpPr>
          <p:cNvPr id="14" name="Google Shape;322;p43">
            <a:extLst>
              <a:ext uri="{FF2B5EF4-FFF2-40B4-BE49-F238E27FC236}">
                <a16:creationId xmlns:a16="http://schemas.microsoft.com/office/drawing/2014/main" id="{85C74412-D33A-774B-585F-C64CB8D969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6399" y="1346324"/>
            <a:ext cx="4391674" cy="2837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Distance-3 surface code requires:</a:t>
            </a:r>
          </a:p>
          <a:p>
            <a:pPr marL="285750" indent="-285750">
              <a:spcAft>
                <a:spcPts val="1200"/>
              </a:spcAft>
              <a:buSzPts val="1100"/>
              <a:buFont typeface="Arial" panose="020B0604020202020204" pitchFamily="34" charset="0"/>
              <a:buChar char="•"/>
            </a:pPr>
            <a:r>
              <a:rPr lang="en-CA"/>
              <a:t>17 qubits (rotated layout) or </a:t>
            </a:r>
          </a:p>
          <a:p>
            <a:pPr marL="285750" indent="-285750">
              <a:spcAft>
                <a:spcPts val="1200"/>
              </a:spcAft>
              <a:buSzPts val="1100"/>
              <a:buFont typeface="Arial" panose="020B0604020202020204" pitchFamily="34" charset="0"/>
              <a:buChar char="•"/>
            </a:pPr>
            <a:r>
              <a:rPr lang="en-CA"/>
              <a:t>25 qubits (non-rotated layout) for full single-qubit error protection.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Goal: </a:t>
            </a:r>
            <a:r>
              <a:rPr lang="en-CA"/>
              <a:t>Implement physically motivated two-qubit noise models for full logical qubit simulation.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Syndrome decoding to use MWPM for error correction.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Future benchmark: </a:t>
            </a:r>
            <a:r>
              <a:rPr lang="en-CA"/>
              <a:t>Compare noisy surface code simulation with real IBM Quantum hardware implementation.</a:t>
            </a:r>
            <a:endParaRPr lang="en-US"/>
          </a:p>
        </p:txBody>
      </p:sp>
      <p:pic>
        <p:nvPicPr>
          <p:cNvPr id="15" name="Picture 2" descr="A control microarchitecture for fault-tolerant quantum computing -  ScienceDirect">
            <a:extLst>
              <a:ext uri="{FF2B5EF4-FFF2-40B4-BE49-F238E27FC236}">
                <a16:creationId xmlns:a16="http://schemas.microsoft.com/office/drawing/2014/main" id="{8807C156-C710-88ED-D600-EB65771B5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2" t="55009" r="58082" b="18975"/>
          <a:stretch>
            <a:fillRect/>
          </a:stretch>
        </p:blipFill>
        <p:spPr bwMode="auto">
          <a:xfrm>
            <a:off x="7226223" y="337579"/>
            <a:ext cx="951572" cy="7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6F814A-2545-1F9D-1BFF-29DBC30E86D3}"/>
              </a:ext>
            </a:extLst>
          </p:cNvPr>
          <p:cNvSpPr/>
          <p:nvPr/>
        </p:nvSpPr>
        <p:spPr>
          <a:xfrm>
            <a:off x="6835699" y="1386840"/>
            <a:ext cx="1797762" cy="145708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Picture 16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40C61A59-9153-ACBE-C3DF-6F01D00261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8662"/>
          <a:stretch>
            <a:fillRect/>
          </a:stretch>
        </p:blipFill>
        <p:spPr>
          <a:xfrm>
            <a:off x="140006" y="194251"/>
            <a:ext cx="1056161" cy="1075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840C18-D084-AEBD-2E99-DA36164A5655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39</a:t>
            </a:fld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85741-C43B-331F-8896-57DAF4679BF9}"/>
              </a:ext>
            </a:extLst>
          </p:cNvPr>
          <p:cNvSpPr txBox="1"/>
          <p:nvPr/>
        </p:nvSpPr>
        <p:spPr>
          <a:xfrm>
            <a:off x="2008247" y="4874074"/>
            <a:ext cx="5988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 dirty="0">
                <a:solidFill>
                  <a:srgbClr val="000000"/>
                </a:solidFill>
              </a:rPr>
              <a:t>*</a:t>
            </a:r>
            <a:r>
              <a:rPr lang="en" sz="800" i="1" dirty="0"/>
              <a:t>Figure</a:t>
            </a:r>
            <a:r>
              <a:rPr lang="en" sz="800" i="1" dirty="0">
                <a:solidFill>
                  <a:srgbClr val="000000"/>
                </a:solidFill>
              </a:rPr>
              <a:t> from: </a:t>
            </a:r>
            <a:r>
              <a:rPr lang="en-US" sz="800" i="1" dirty="0">
                <a:solidFill>
                  <a:srgbClr val="000000"/>
                </a:solidFill>
              </a:rPr>
              <a:t>Mapping of lattice surgery-based quantum circuits on surface code architectures [9].</a:t>
            </a:r>
          </a:p>
          <a:p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16405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Stabilizer Code Basics</a:t>
            </a:r>
            <a:endParaRPr/>
          </a:p>
        </p:txBody>
      </p:sp>
      <p:sp>
        <p:nvSpPr>
          <p:cNvPr id="284" name="Google Shape;284;p38"/>
          <p:cNvSpPr txBox="1"/>
          <p:nvPr/>
        </p:nvSpPr>
        <p:spPr>
          <a:xfrm>
            <a:off x="720000" y="1148679"/>
            <a:ext cx="7704000" cy="312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98181"/>
              </a:lnSpc>
              <a:spcBef>
                <a:spcPts val="1000"/>
              </a:spcBef>
              <a:buSzPts val="1600"/>
              <a:buFont typeface="Cambria"/>
              <a:buChar char="●"/>
            </a:pPr>
            <a:r>
              <a:rPr lang="en-US" sz="1600">
                <a:latin typeface="Cambria"/>
                <a:ea typeface="Cambria"/>
                <a:sym typeface="Cambria"/>
              </a:rPr>
              <a:t>A stabilizer code defines a subspace of the n-qubit Hilbert space using an abelian subgroup                  of the Pauli group</a:t>
            </a:r>
            <a:endParaRPr lang="en-US" sz="1600">
              <a:latin typeface="Cambria"/>
              <a:ea typeface="Cambria"/>
            </a:endParaRPr>
          </a:p>
          <a:p>
            <a:pPr marL="457200" indent="-330200">
              <a:lnSpc>
                <a:spcPct val="98181"/>
              </a:lnSpc>
              <a:spcBef>
                <a:spcPts val="1000"/>
              </a:spcBef>
              <a:buSzPts val="1600"/>
              <a:buFont typeface="Cambria"/>
              <a:buChar char="●"/>
            </a:pPr>
            <a:r>
              <a:rPr lang="en-US" sz="1600">
                <a:latin typeface="Cambria"/>
                <a:ea typeface="Cambria"/>
                <a:sym typeface="Cambria"/>
              </a:rPr>
              <a:t>A codeword        is any state stabilized by all               : </a:t>
            </a:r>
            <a:endParaRPr lang="en-US" sz="1600">
              <a:latin typeface="Cambria"/>
              <a:ea typeface="Cambria"/>
            </a:endParaRPr>
          </a:p>
          <a:p>
            <a:pPr marL="457200" indent="-330200">
              <a:lnSpc>
                <a:spcPct val="98181"/>
              </a:lnSpc>
              <a:spcBef>
                <a:spcPts val="1000"/>
              </a:spcBef>
              <a:buSzPts val="1600"/>
              <a:buFont typeface="Cambria"/>
              <a:buChar char="●"/>
            </a:pPr>
            <a:r>
              <a:rPr lang="en-US" sz="1600">
                <a:latin typeface="Cambria"/>
                <a:ea typeface="Cambria"/>
              </a:rPr>
              <a:t>    has n-k independent generators; it encodes k logical qubits into n physical qubits</a:t>
            </a:r>
          </a:p>
          <a:p>
            <a:pPr marL="457200" indent="-330200">
              <a:lnSpc>
                <a:spcPct val="98181"/>
              </a:lnSpc>
              <a:spcBef>
                <a:spcPts val="1000"/>
              </a:spcBef>
              <a:buSzPts val="1600"/>
              <a:buFont typeface="Cambria"/>
              <a:buChar char="●"/>
            </a:pPr>
            <a:r>
              <a:rPr lang="en-US" sz="1600">
                <a:latin typeface="Cambria"/>
                <a:ea typeface="Cambria"/>
              </a:rPr>
              <a:t>Logical operators commute with all               , but are not in </a:t>
            </a:r>
            <a:endParaRPr lang="en-US" sz="1600">
              <a:latin typeface="Cambria"/>
            </a:endParaRPr>
          </a:p>
          <a:p>
            <a:pPr marL="457200" indent="-330200">
              <a:lnSpc>
                <a:spcPct val="98181"/>
              </a:lnSpc>
              <a:spcBef>
                <a:spcPts val="1000"/>
              </a:spcBef>
              <a:buSzPts val="1600"/>
              <a:buFont typeface="Cambria"/>
              <a:buChar char="●"/>
            </a:pPr>
            <a:r>
              <a:rPr lang="en-US" sz="1600">
                <a:latin typeface="Cambria"/>
                <a:ea typeface="Cambria"/>
              </a:rPr>
              <a:t>Error Detection:</a:t>
            </a:r>
          </a:p>
          <a:p>
            <a:pPr marL="914400" lvl="1" indent="-330200">
              <a:lnSpc>
                <a:spcPct val="98181"/>
              </a:lnSpc>
              <a:spcBef>
                <a:spcPts val="1000"/>
              </a:spcBef>
              <a:buSzPts val="1600"/>
              <a:buFont typeface="Arial"/>
              <a:buChar char="•"/>
            </a:pPr>
            <a:r>
              <a:rPr lang="en-US" sz="1600">
                <a:latin typeface="Cambria"/>
                <a:ea typeface="Cambria"/>
              </a:rPr>
              <a:t>If E commutes with Sᵢ → +1: error undetected</a:t>
            </a:r>
            <a:endParaRPr lang="en-US"/>
          </a:p>
          <a:p>
            <a:pPr marL="914400" lvl="1" indent="-33020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Cambria"/>
                <a:ea typeface="Cambria"/>
              </a:rPr>
              <a:t>If E anti-commutes with Sᵢ → −1: error detected</a:t>
            </a:r>
            <a:endParaRPr lang="en-US" sz="1600">
              <a:latin typeface="Cambria"/>
            </a:endParaRPr>
          </a:p>
        </p:txBody>
      </p:sp>
      <p:pic>
        <p:nvPicPr>
          <p:cNvPr id="6" name="Graphic 1">
            <a:extLst>
              <a:ext uri="{FF2B5EF4-FFF2-40B4-BE49-F238E27FC236}">
                <a16:creationId xmlns:a16="http://schemas.microsoft.com/office/drawing/2014/main" id="{0634FCEC-D74A-31A0-3C3B-A051A5722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6847" y="2362421"/>
            <a:ext cx="153865" cy="167786"/>
          </a:xfrm>
          <a:prstGeom prst="rect">
            <a:avLst/>
          </a:prstGeom>
        </p:spPr>
      </p:pic>
      <p:pic>
        <p:nvPicPr>
          <p:cNvPr id="2" name="Graphic 5">
            <a:extLst>
              <a:ext uri="{FF2B5EF4-FFF2-40B4-BE49-F238E27FC236}">
                <a16:creationId xmlns:a16="http://schemas.microsoft.com/office/drawing/2014/main" id="{64AFF736-C7AB-5F7A-D550-7E39C5F61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4282" y="1968267"/>
            <a:ext cx="323482" cy="231451"/>
          </a:xfrm>
          <a:prstGeom prst="rect">
            <a:avLst/>
          </a:prstGeom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7516311A-33F6-86F2-9701-2734CC263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2678" y="3307552"/>
            <a:ext cx="3151314" cy="23819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3B77FD0-37F7-F2D9-C268-8BC292E3D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4948" y="1652796"/>
            <a:ext cx="682151" cy="19698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C6C398C-4C1E-EC30-0D4B-B3988B852D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1833" y="1989156"/>
            <a:ext cx="969320" cy="2119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F0CF0E1-BB0A-E8CC-E223-3E52084577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80573" y="1998681"/>
            <a:ext cx="627636" cy="20103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D322399-2B6A-CD3B-ED27-C1F5DBA040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1908" y="2975561"/>
            <a:ext cx="627636" cy="201037"/>
          </a:xfrm>
          <a:prstGeom prst="rect">
            <a:avLst/>
          </a:prstGeom>
        </p:spPr>
      </p:pic>
      <p:pic>
        <p:nvPicPr>
          <p:cNvPr id="14" name="Graphic 1">
            <a:extLst>
              <a:ext uri="{FF2B5EF4-FFF2-40B4-BE49-F238E27FC236}">
                <a16:creationId xmlns:a16="http://schemas.microsoft.com/office/drawing/2014/main" id="{19F68657-54A0-F25E-6B6D-2D72E6CE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0962" y="2974944"/>
            <a:ext cx="153865" cy="167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A258254-A243-BB94-76EF-E0C0504561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73302" y="2589083"/>
            <a:ext cx="1996502" cy="2276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B6258C-63E2-BB1F-77E6-54801B40BEFE}"/>
              </a:ext>
            </a:extLst>
          </p:cNvPr>
          <p:cNvSpPr/>
          <p:nvPr/>
        </p:nvSpPr>
        <p:spPr>
          <a:xfrm>
            <a:off x="5829300" y="1934307"/>
            <a:ext cx="1055076" cy="298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07FEE-C05C-BD2D-070B-FC2A0EA89B81}"/>
              </a:ext>
            </a:extLst>
          </p:cNvPr>
          <p:cNvSpPr/>
          <p:nvPr/>
        </p:nvSpPr>
        <p:spPr>
          <a:xfrm>
            <a:off x="1869331" y="2562551"/>
            <a:ext cx="2072427" cy="274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31428-E2E1-9B60-EF50-9D6E31C50F4D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4</a:t>
            </a:fld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2982B7-B1EF-D6EA-E360-B5A787F69B98}"/>
              </a:ext>
            </a:extLst>
          </p:cNvPr>
          <p:cNvSpPr txBox="1"/>
          <p:nvPr/>
        </p:nvSpPr>
        <p:spPr>
          <a:xfrm>
            <a:off x="2638375" y="4896306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</a:t>
            </a:r>
            <a:r>
              <a:rPr lang="en" sz="800" i="1"/>
              <a:t>based on</a:t>
            </a:r>
            <a:r>
              <a:rPr lang="en" sz="800" i="1">
                <a:solidFill>
                  <a:srgbClr val="000000"/>
                </a:solidFill>
              </a:rPr>
              <a:t>: </a:t>
            </a:r>
            <a:r>
              <a:rPr lang="en" sz="800" i="1"/>
              <a:t>Stabilizer Codes and Quantum Error Correction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</a:t>
            </a:r>
            <a:r>
              <a:rPr lang="en" sz="800"/>
              <a:t>5</a:t>
            </a:r>
            <a:r>
              <a:rPr lang="en" sz="800">
                <a:solidFill>
                  <a:srgbClr val="000000"/>
                </a:solidFill>
              </a:rPr>
              <a:t>]</a:t>
            </a:r>
            <a:endParaRPr lang="en-CA"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BDEE92F7-CDB2-07C3-F926-4ABC23C2B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21;p43">
            <a:extLst>
              <a:ext uri="{FF2B5EF4-FFF2-40B4-BE49-F238E27FC236}">
                <a16:creationId xmlns:a16="http://schemas.microsoft.com/office/drawing/2014/main" id="{61EE2FB1-0B61-460D-E4E1-0891BE9E7C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205" y="269425"/>
            <a:ext cx="6013120" cy="103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Potential Noisy Gates Library Improvements</a:t>
            </a:r>
            <a:endParaRPr/>
          </a:p>
        </p:txBody>
      </p:sp>
      <p:sp>
        <p:nvSpPr>
          <p:cNvPr id="14" name="Google Shape;322;p43">
            <a:extLst>
              <a:ext uri="{FF2B5EF4-FFF2-40B4-BE49-F238E27FC236}">
                <a16:creationId xmlns:a16="http://schemas.microsoft.com/office/drawing/2014/main" id="{DEBBCCF7-F4CA-BDBB-8EE1-E3995C5258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7242" y="1425211"/>
            <a:ext cx="5273078" cy="2837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Add unit tests &amp; error handling </a:t>
            </a:r>
            <a:r>
              <a:rPr lang="en-CA"/>
              <a:t>for unsupported features (e.g. mid-circuit measurements).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Support mid-circuit measurements </a:t>
            </a:r>
            <a:r>
              <a:rPr lang="en-CA"/>
              <a:t>via: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/>
              <a:t>Projective sampling, 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/>
              <a:t>Circuit decomposition into sequential cycles.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Enable noisy reset gates </a:t>
            </a:r>
            <a:r>
              <a:rPr lang="en-CA"/>
              <a:t>conditioned on measurement outcomes.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Generalize noise models </a:t>
            </a:r>
            <a:r>
              <a:rPr lang="en-CA"/>
              <a:t>to arbitrary Hamiltonians by automating symbolic variance &amp; covariance derivations.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/>
              <a:t>Expand use cases</a:t>
            </a:r>
            <a:r>
              <a:rPr lang="en-CA"/>
              <a:t> by integrating full surface code examples or other QEC schemes.</a:t>
            </a:r>
            <a:endParaRPr/>
          </a:p>
        </p:txBody>
      </p:sp>
      <p:pic>
        <p:nvPicPr>
          <p:cNvPr id="11266" name="Picture 2" descr="How Does the Qiskit Reset Gate Affect Other Entangled Qubits - Quantum  Computing Stack Exchange">
            <a:extLst>
              <a:ext uri="{FF2B5EF4-FFF2-40B4-BE49-F238E27FC236}">
                <a16:creationId xmlns:a16="http://schemas.microsoft.com/office/drawing/2014/main" id="{C1C67CD9-FB29-C14E-5A0D-DE04E135D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3" r="16837"/>
          <a:stretch>
            <a:fillRect/>
          </a:stretch>
        </p:blipFill>
        <p:spPr bwMode="auto">
          <a:xfrm>
            <a:off x="6671584" y="1596505"/>
            <a:ext cx="115824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ERN Quantum Technology Initiative (CERN QTI) on X: &quot;The roadmap paper just  published on #PRXQuantum by a prestigious team of authors led by @CERN,  @DESY, and IBM, provides a unique overview on">
            <a:extLst>
              <a:ext uri="{FF2B5EF4-FFF2-40B4-BE49-F238E27FC236}">
                <a16:creationId xmlns:a16="http://schemas.microsoft.com/office/drawing/2014/main" id="{A70823F8-FB08-1D57-1D71-BFA14994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48" y="0"/>
            <a:ext cx="1531620" cy="1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ERN QT4HEP, LHC, Atlas, CMS and antimatter factory">
            <a:extLst>
              <a:ext uri="{FF2B5EF4-FFF2-40B4-BE49-F238E27FC236}">
                <a16:creationId xmlns:a16="http://schemas.microsoft.com/office/drawing/2014/main" id="{58FBFB0D-475F-5430-E596-9A08C963F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56" y="558906"/>
            <a:ext cx="426323" cy="4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Key Features — documentation">
            <a:extLst>
              <a:ext uri="{FF2B5EF4-FFF2-40B4-BE49-F238E27FC236}">
                <a16:creationId xmlns:a16="http://schemas.microsoft.com/office/drawing/2014/main" id="{6B17872F-BCF6-55F8-62B4-83AA010F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584" y="3808317"/>
            <a:ext cx="1687546" cy="52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8C8CE1-E8A3-5A26-A216-D1EECEFC72D4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881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36A52CF3-E202-5FEF-3543-3F9F0A11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>
            <a:extLst>
              <a:ext uri="{FF2B5EF4-FFF2-40B4-BE49-F238E27FC236}">
                <a16:creationId xmlns:a16="http://schemas.microsoft.com/office/drawing/2014/main" id="{9E38CC74-851D-24C8-C8AF-9704C175B7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8059" y="2139149"/>
            <a:ext cx="3386335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Questions?</a:t>
            </a:r>
            <a:endParaRPr/>
          </a:p>
        </p:txBody>
      </p:sp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ED863569-31C7-D998-155E-4F2B260308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8164" t="31042" b="36412"/>
          <a:stretch/>
        </p:blipFill>
        <p:spPr>
          <a:xfrm rot="5400000" flipH="1">
            <a:off x="-1238249" y="1238250"/>
            <a:ext cx="5143501" cy="26669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E34DEC-AC96-E3DC-1E9B-9FDBC31CD34C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6532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71"/>
          <p:cNvPicPr preferRelativeResize="0"/>
          <p:nvPr/>
        </p:nvPicPr>
        <p:blipFill rotWithShape="1">
          <a:blip r:embed="rId3">
            <a:alphaModFix/>
          </a:blip>
          <a:srcRect l="19160" t="17936" r="102" b="64120"/>
          <a:stretch>
            <a:fillRect/>
          </a:stretch>
        </p:blipFill>
        <p:spPr>
          <a:xfrm rot="10800000">
            <a:off x="1780083" y="13011"/>
            <a:ext cx="7382668" cy="128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1"/>
          <p:cNvSpPr txBox="1">
            <a:spLocks noGrp="1"/>
          </p:cNvSpPr>
          <p:nvPr>
            <p:ph type="title"/>
          </p:nvPr>
        </p:nvSpPr>
        <p:spPr>
          <a:xfrm>
            <a:off x="720000" y="4500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69" name="Google Shape;769;p71"/>
          <p:cNvSpPr txBox="1">
            <a:spLocks noGrp="1"/>
          </p:cNvSpPr>
          <p:nvPr>
            <p:ph type="body" idx="1"/>
          </p:nvPr>
        </p:nvSpPr>
        <p:spPr>
          <a:xfrm>
            <a:off x="701020" y="1082662"/>
            <a:ext cx="7959760" cy="3898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 A. G. Fowler , M. Mariantoni, J. M. Martinis, &amp; A. N. Cleland  (2012) </a:t>
            </a:r>
            <a:r>
              <a:rPr lang="en" sz="1100" i="1" dirty="0">
                <a:solidFill>
                  <a:srgbClr val="000000"/>
                </a:solidFill>
              </a:rPr>
              <a:t>Surface codes: Towards practical large-scale quantum computation</a:t>
            </a:r>
            <a:r>
              <a:rPr lang="en" sz="1100" dirty="0">
                <a:solidFill>
                  <a:srgbClr val="000000"/>
                </a:solidFill>
              </a:rPr>
              <a:t>. </a:t>
            </a:r>
            <a:r>
              <a:rPr lang="en" sz="1100" i="1" dirty="0">
                <a:solidFill>
                  <a:srgbClr val="000000"/>
                </a:solidFill>
              </a:rPr>
              <a:t>Physical Review A</a:t>
            </a:r>
            <a:r>
              <a:rPr lang="en" sz="1100" dirty="0">
                <a:solidFill>
                  <a:srgbClr val="000000"/>
                </a:solidFill>
              </a:rPr>
              <a:t>, vol. 86 no. 3, 032324. </a:t>
            </a:r>
            <a:r>
              <a:rPr lang="en" sz="1100" dirty="0">
                <a:solidFill>
                  <a:srgbClr val="000000"/>
                </a:solidFill>
                <a:hlinkClick r:id="rId4"/>
              </a:rPr>
              <a:t>https://doi.org/10.1103/PhysRevA.86.032324</a:t>
            </a:r>
            <a:endParaRPr lang="en" sz="1100" dirty="0">
              <a:solidFill>
                <a:srgbClr val="000000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G. Di Bartolomeo, M. Vischi, F. Cesa, R. Wixinger, M. Grossi, S. Donadi, &amp; A. Bassi, (2023) </a:t>
            </a:r>
            <a:r>
              <a:rPr lang="en" sz="1100" i="1" dirty="0">
                <a:solidFill>
                  <a:srgbClr val="000000"/>
                </a:solidFill>
              </a:rPr>
              <a:t>Noisy gates for simulating quantum computers</a:t>
            </a:r>
            <a:r>
              <a:rPr lang="en" sz="1100" dirty="0">
                <a:solidFill>
                  <a:srgbClr val="000000"/>
                </a:solidFill>
              </a:rPr>
              <a:t>. </a:t>
            </a:r>
            <a:r>
              <a:rPr lang="en" sz="1100" i="1" dirty="0">
                <a:solidFill>
                  <a:srgbClr val="000000"/>
                </a:solidFill>
              </a:rPr>
              <a:t>Physical Review Research</a:t>
            </a:r>
            <a:r>
              <a:rPr lang="en" sz="1100" dirty="0">
                <a:solidFill>
                  <a:srgbClr val="000000"/>
                </a:solidFill>
              </a:rPr>
              <a:t>, vol. 5 no. 4, 043210. </a:t>
            </a:r>
            <a:r>
              <a:rPr lang="en" sz="1100" dirty="0">
                <a:solidFill>
                  <a:srgbClr val="000000"/>
                </a:solidFill>
                <a:hlinkClick r:id="rId5"/>
              </a:rPr>
              <a:t>https://doi.org/10.1103/PhysRevResearch.5.043210</a:t>
            </a:r>
            <a:endParaRPr lang="en" sz="1100" dirty="0">
              <a:solidFill>
                <a:srgbClr val="041B2D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E. National Academies of Sciences and Medicine, </a:t>
            </a:r>
            <a:r>
              <a:rPr lang="en" sz="1100" i="1" dirty="0">
                <a:solidFill>
                  <a:srgbClr val="000000"/>
                </a:solidFill>
              </a:rPr>
              <a:t>Quantum Computing: Progress and Prospects, </a:t>
            </a:r>
            <a:r>
              <a:rPr lang="en" sz="1100" dirty="0">
                <a:solidFill>
                  <a:srgbClr val="000000"/>
                </a:solidFill>
              </a:rPr>
              <a:t>Accessed: 2025-06-05, 2019.</a:t>
            </a:r>
            <a:r>
              <a:rPr lang="en" sz="1100" i="1" dirty="0">
                <a:solidFill>
                  <a:srgbClr val="000000"/>
                </a:solidFill>
              </a:rPr>
              <a:t> </a:t>
            </a:r>
            <a:r>
              <a:rPr lang="en" sz="1100" dirty="0">
                <a:solidFill>
                  <a:srgbClr val="000000"/>
                </a:solidFill>
              </a:rPr>
              <a:t> </a:t>
            </a:r>
            <a:r>
              <a:rPr lang="en" sz="1100" dirty="0">
                <a:hlinkClick r:id="rId6"/>
              </a:rPr>
              <a:t>https://www.ncbi.nlm.nih.gov/books/NBK538701/</a:t>
            </a:r>
            <a:endParaRPr lang="en" sz="1100" dirty="0">
              <a:solidFill>
                <a:srgbClr val="041B2D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A. G. Fowler , D. Sank, J. Kelly, R. Barends, &amp; J. M. Martinis, (2014) </a:t>
            </a:r>
            <a:r>
              <a:rPr lang="en" sz="1100" i="1" dirty="0">
                <a:solidFill>
                  <a:srgbClr val="000000"/>
                </a:solidFill>
              </a:rPr>
              <a:t>Scalable extraction of error models from the output of error detection circuits</a:t>
            </a:r>
            <a:r>
              <a:rPr lang="en" sz="1100" dirty="0">
                <a:solidFill>
                  <a:srgbClr val="000000"/>
                </a:solidFill>
              </a:rPr>
              <a:t>. </a:t>
            </a:r>
            <a:r>
              <a:rPr lang="en" sz="1100" i="1" dirty="0">
                <a:solidFill>
                  <a:srgbClr val="000000"/>
                </a:solidFill>
              </a:rPr>
              <a:t>arXiv preprint arXiv:1405.1454</a:t>
            </a:r>
            <a:r>
              <a:rPr lang="en" sz="1100" dirty="0">
                <a:solidFill>
                  <a:srgbClr val="000000"/>
                </a:solidFill>
              </a:rPr>
              <a:t>. </a:t>
            </a:r>
            <a:r>
              <a:rPr lang="en" sz="1100" dirty="0">
                <a:solidFill>
                  <a:srgbClr val="041B2D"/>
                </a:solidFill>
                <a:hlinkClick r:id="rId7"/>
              </a:rPr>
              <a:t>https://arxiv.org/abs/1405.1454</a:t>
            </a:r>
            <a:endParaRPr lang="en" sz="1100" dirty="0">
              <a:solidFill>
                <a:srgbClr val="041B2D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D. Gottesman,  (1997) </a:t>
            </a:r>
            <a:r>
              <a:rPr lang="en" sz="1100" i="1" dirty="0">
                <a:solidFill>
                  <a:srgbClr val="000000"/>
                </a:solidFill>
              </a:rPr>
              <a:t>Stabilizer Codes and Quantum Error Correction</a:t>
            </a:r>
            <a:r>
              <a:rPr lang="en" sz="1100" dirty="0">
                <a:solidFill>
                  <a:srgbClr val="000000"/>
                </a:solidFill>
              </a:rPr>
              <a:t>. PhD Thesis, Caltech. </a:t>
            </a:r>
            <a:r>
              <a:rPr lang="en" sz="1100" dirty="0">
                <a:hlinkClick r:id="rId8"/>
              </a:rPr>
              <a:t>https://arxiv.org/abs/quant-ph/9705052</a:t>
            </a:r>
            <a:endParaRPr lang="en" sz="1100" dirty="0"/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CERN IT Innovation (2025) </a:t>
            </a:r>
            <a:r>
              <a:rPr lang="en" sz="1100" i="1" dirty="0">
                <a:solidFill>
                  <a:srgbClr val="000000"/>
                </a:solidFill>
              </a:rPr>
              <a:t>quantum-gates </a:t>
            </a:r>
            <a:r>
              <a:rPr lang="en" sz="1100" dirty="0">
                <a:solidFill>
                  <a:srgbClr val="000000"/>
                </a:solidFill>
              </a:rPr>
              <a:t>[GitHub Repository]. </a:t>
            </a:r>
            <a:r>
              <a:rPr lang="en" sz="1100" dirty="0">
                <a:solidFill>
                  <a:srgbClr val="041B2D"/>
                </a:solidFill>
                <a:hlinkClick r:id="rId9"/>
              </a:rPr>
              <a:t>https://github.com/CERN-IT-INNOVATION/quantum-gates</a:t>
            </a:r>
            <a:endParaRPr lang="en" sz="1100" dirty="0">
              <a:solidFill>
                <a:srgbClr val="041B2D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B. Gu, &amp; I. Franco, (2019). </a:t>
            </a:r>
            <a:r>
              <a:rPr lang="en" sz="1100" i="1" dirty="0">
                <a:solidFill>
                  <a:srgbClr val="000000"/>
                </a:solidFill>
              </a:rPr>
              <a:t>When can quantum decoherence be mimicked by classical noise?</a:t>
            </a:r>
            <a:r>
              <a:rPr lang="en" sz="1100" dirty="0">
                <a:solidFill>
                  <a:srgbClr val="000000"/>
                </a:solidFill>
              </a:rPr>
              <a:t> </a:t>
            </a:r>
            <a:r>
              <a:rPr lang="en" sz="1100" i="1" dirty="0">
                <a:solidFill>
                  <a:srgbClr val="000000"/>
                </a:solidFill>
              </a:rPr>
              <a:t>The Journal of Chemical Physics</a:t>
            </a:r>
            <a:r>
              <a:rPr lang="en" sz="1100" dirty="0">
                <a:solidFill>
                  <a:srgbClr val="000000"/>
                </a:solidFill>
              </a:rPr>
              <a:t>, 151(1), 014109. </a:t>
            </a:r>
            <a:r>
              <a:rPr lang="en" sz="1100" dirty="0">
                <a:solidFill>
                  <a:srgbClr val="041B2D"/>
                </a:solidFill>
                <a:hlinkClick r:id="rId10"/>
              </a:rPr>
              <a:t>https://doi.org/10.1063/1.5099499</a:t>
            </a:r>
            <a:endParaRPr lang="en" sz="1100" dirty="0">
              <a:solidFill>
                <a:srgbClr val="000000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" sz="1100" dirty="0">
                <a:solidFill>
                  <a:srgbClr val="000000"/>
                </a:solidFill>
              </a:rPr>
              <a:t>D. C. McKay, C. J. Wood, S. Sheldon, J. M. Chow, &amp; J. M.  Gambetta, (2017) </a:t>
            </a:r>
            <a:r>
              <a:rPr lang="en" sz="1100" i="1" dirty="0">
                <a:solidFill>
                  <a:srgbClr val="000000"/>
                </a:solidFill>
              </a:rPr>
              <a:t>Efficient Z-Gates for Quantum Computing</a:t>
            </a:r>
            <a:r>
              <a:rPr lang="en" sz="1100" dirty="0">
                <a:solidFill>
                  <a:srgbClr val="000000"/>
                </a:solidFill>
              </a:rPr>
              <a:t>. </a:t>
            </a:r>
            <a:r>
              <a:rPr lang="en" sz="1100" i="1" dirty="0">
                <a:solidFill>
                  <a:srgbClr val="000000"/>
                </a:solidFill>
              </a:rPr>
              <a:t>Physical Review A</a:t>
            </a:r>
            <a:r>
              <a:rPr lang="en" sz="1100" dirty="0">
                <a:solidFill>
                  <a:srgbClr val="000000"/>
                </a:solidFill>
              </a:rPr>
              <a:t>, vol. 96 no. 2, 022330. </a:t>
            </a:r>
            <a:r>
              <a:rPr lang="en" sz="1100" dirty="0">
                <a:solidFill>
                  <a:srgbClr val="000000"/>
                </a:solidFill>
                <a:hlinkClick r:id="rId11"/>
              </a:rPr>
              <a:t>https://doi.org/10.1103/PhysRevA.96.022330</a:t>
            </a:r>
            <a:endParaRPr lang="en" sz="1100" dirty="0">
              <a:solidFill>
                <a:srgbClr val="000000"/>
              </a:solidFill>
            </a:endParaRPr>
          </a:p>
          <a:p>
            <a:pPr marL="228600" indent="-228600">
              <a:lnSpc>
                <a:spcPct val="114999"/>
              </a:lnSpc>
              <a:spcAft>
                <a:spcPts val="300"/>
              </a:spcAft>
              <a:buAutoNum type="arabicPeriod"/>
            </a:pPr>
            <a:r>
              <a:rPr lang="en-CA" sz="1100" dirty="0">
                <a:solidFill>
                  <a:srgbClr val="000000"/>
                </a:solidFill>
              </a:rPr>
              <a:t>Lao, Lingling &amp; Wee, B &amp; Ashraf, Imran &amp; van Someren, Hans &amp; </a:t>
            </a:r>
            <a:r>
              <a:rPr lang="en-CA" sz="1100" dirty="0" err="1">
                <a:solidFill>
                  <a:srgbClr val="000000"/>
                </a:solidFill>
              </a:rPr>
              <a:t>Khammassi</a:t>
            </a:r>
            <a:r>
              <a:rPr lang="en-CA" sz="1100" dirty="0">
                <a:solidFill>
                  <a:srgbClr val="000000"/>
                </a:solidFill>
              </a:rPr>
              <a:t>, Nader &amp; Bertels, Koen &amp; </a:t>
            </a:r>
            <a:r>
              <a:rPr lang="en-CA" sz="1100" dirty="0" err="1">
                <a:solidFill>
                  <a:srgbClr val="000000"/>
                </a:solidFill>
              </a:rPr>
              <a:t>Almudever</a:t>
            </a:r>
            <a:r>
              <a:rPr lang="en-CA" sz="1100" dirty="0">
                <a:solidFill>
                  <a:srgbClr val="000000"/>
                </a:solidFill>
              </a:rPr>
              <a:t>, C. (2018). Mapping of lattice surgery-based quantum circuits on surface code architectures. Quantum Science and Technology. 4. 10.1088/2058-9565/aadd1a. </a:t>
            </a:r>
            <a:endParaRPr lang="en" sz="11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4A43A0E7-A2E1-E918-661C-3D88E306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>
            <a:extLst>
              <a:ext uri="{FF2B5EF4-FFF2-40B4-BE49-F238E27FC236}">
                <a16:creationId xmlns:a16="http://schemas.microsoft.com/office/drawing/2014/main" id="{7FFAEC88-8E06-B464-F04C-192A096D89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8219" y="2139149"/>
            <a:ext cx="5279175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CA"/>
              <a:t>EXTRA MATERIAL</a:t>
            </a:r>
            <a:endParaRPr/>
          </a:p>
        </p:txBody>
      </p:sp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8D7C94C7-18F2-7D3F-8350-421E0BBB68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531" t="28204" r="25643" b="39238"/>
          <a:stretch>
            <a:fillRect/>
          </a:stretch>
        </p:blipFill>
        <p:spPr>
          <a:xfrm rot="5400000" flipH="1">
            <a:off x="-1236223" y="1240277"/>
            <a:ext cx="5142271" cy="2667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019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1"/>
          <p:cNvPicPr preferRelativeResize="0"/>
          <p:nvPr/>
        </p:nvPicPr>
        <p:blipFill rotWithShape="1">
          <a:blip r:embed="rId3">
            <a:alphaModFix/>
          </a:blip>
          <a:srcRect l="42456" t="4728" r="9477" b="-535"/>
          <a:stretch>
            <a:fillRect/>
          </a:stretch>
        </p:blipFill>
        <p:spPr>
          <a:xfrm rot="-5400000">
            <a:off x="892175" y="1681854"/>
            <a:ext cx="2569493" cy="435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06F5AD24-6090-A9D8-5EE9-A1830492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952" y="0"/>
            <a:ext cx="4889947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D11459-7BF7-CC59-0D7B-3B4DBE0E2018}"/>
              </a:ext>
            </a:extLst>
          </p:cNvPr>
          <p:cNvSpPr txBox="1"/>
          <p:nvPr/>
        </p:nvSpPr>
        <p:spPr>
          <a:xfrm>
            <a:off x="1770713" y="2107194"/>
            <a:ext cx="142459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mbria"/>
              </a:rPr>
              <a:t>Itô calculus: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88">
          <a:extLst>
            <a:ext uri="{FF2B5EF4-FFF2-40B4-BE49-F238E27FC236}">
              <a16:creationId xmlns:a16="http://schemas.microsoft.com/office/drawing/2014/main" id="{320426E7-71BD-693B-876A-CA8064EF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>
            <a:extLst>
              <a:ext uri="{FF2B5EF4-FFF2-40B4-BE49-F238E27FC236}">
                <a16:creationId xmlns:a16="http://schemas.microsoft.com/office/drawing/2014/main" id="{0F3EBCA6-E112-ECAF-31D7-DA4B19B538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982" t="30301" r="17857" b="57524"/>
          <a:stretch>
            <a:fillRect/>
          </a:stretch>
        </p:blipFill>
        <p:spPr>
          <a:xfrm rot="5400000" flipH="1">
            <a:off x="-986225" y="968458"/>
            <a:ext cx="2970466" cy="99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EEACF98-1381-A3E7-6474-4FB43602B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250" y="964862"/>
            <a:ext cx="4381500" cy="5143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A08684-F343-8D7C-704F-B311C89FC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6512" y="1669813"/>
            <a:ext cx="3990975" cy="4095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1DDE39B-A8B6-E2FD-7D7F-921FEA127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14662" y="2248811"/>
            <a:ext cx="3114675" cy="2000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530B70B-A28A-3C42-924A-C7D05BE2FF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2233" y="2642875"/>
            <a:ext cx="1097872" cy="31845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4F1E97-E46D-DBEE-29DB-E2EFDA44FF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18297" y="2662513"/>
            <a:ext cx="4572000" cy="2805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ECBAF9C-66C1-709F-C0FE-B8C53667D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62934" y="3104440"/>
            <a:ext cx="4010025" cy="4667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4AADDFC-A9B6-274C-CA0F-49C93599F2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79416" y="3760770"/>
            <a:ext cx="6468893" cy="228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E6A1EC-8D79-29E8-A626-6DE2A78E26B4}"/>
              </a:ext>
            </a:extLst>
          </p:cNvPr>
          <p:cNvSpPr txBox="1"/>
          <p:nvPr/>
        </p:nvSpPr>
        <p:spPr>
          <a:xfrm>
            <a:off x="1199213" y="408907"/>
            <a:ext cx="59398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Cambria"/>
              </a:rPr>
              <a:t>Itô</a:t>
            </a:r>
            <a:r>
              <a:rPr lang="en-US" sz="1600">
                <a:latin typeface="Cambria"/>
              </a:rPr>
              <a:t> stochastic differential equation in the interaction picture: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7892244-67B1-0B6F-4923-66527FA50C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3092" y="4142564"/>
            <a:ext cx="3800475" cy="51435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FCCB1FFB-FDAB-5782-8731-503C0CE711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75464" y="127886"/>
            <a:ext cx="2341626" cy="282702"/>
          </a:xfrm>
          <a:prstGeom prst="rect">
            <a:avLst/>
          </a:prstGeom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A197308D-D850-37E0-8F6D-E5EBC4B99B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8437" y="496102"/>
            <a:ext cx="1414020" cy="4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8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E28CF3B7-2007-707F-19BC-7DABB8E63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E751EA-C161-AA7D-714F-7942F5B5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9" y="0"/>
            <a:ext cx="3644827" cy="5148184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58973B8-A805-9C5B-83D2-4C66BEC4E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63" y="4684"/>
            <a:ext cx="31607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86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B7AECFCE-A298-BB90-6281-793846C9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able of mathematical equations&#10;&#10;AI-generated content may be incorrect.">
            <a:extLst>
              <a:ext uri="{FF2B5EF4-FFF2-40B4-BE49-F238E27FC236}">
                <a16:creationId xmlns:a16="http://schemas.microsoft.com/office/drawing/2014/main" id="{409A647F-FBD8-2B04-1E01-2D9F7061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4" y="0"/>
            <a:ext cx="4003747" cy="5143500"/>
          </a:xfrm>
          <a:prstGeom prst="rect">
            <a:avLst/>
          </a:prstGeom>
        </p:spPr>
      </p:pic>
      <p:pic>
        <p:nvPicPr>
          <p:cNvPr id="10" name="Picture 9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6DC58903-49D5-8B32-362A-B32A7474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000" y="0"/>
            <a:ext cx="3658778" cy="5143500"/>
          </a:xfrm>
          <a:prstGeom prst="rect">
            <a:avLst/>
          </a:prstGeom>
        </p:spPr>
      </p:pic>
      <p:pic>
        <p:nvPicPr>
          <p:cNvPr id="11" name="Picture 10" descr="A black and white text&#10;&#10;AI-generated content may be incorrect.">
            <a:extLst>
              <a:ext uri="{FF2B5EF4-FFF2-40B4-BE49-F238E27FC236}">
                <a16:creationId xmlns:a16="http://schemas.microsoft.com/office/drawing/2014/main" id="{F9690A2E-B65F-86A1-80A4-CC5CFBB4DE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427" r="29914" b="17526"/>
          <a:stretch>
            <a:fillRect/>
          </a:stretch>
        </p:blipFill>
        <p:spPr>
          <a:xfrm>
            <a:off x="4075763" y="1544144"/>
            <a:ext cx="1336674" cy="13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47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74">
          <a:extLst>
            <a:ext uri="{FF2B5EF4-FFF2-40B4-BE49-F238E27FC236}">
              <a16:creationId xmlns:a16="http://schemas.microsoft.com/office/drawing/2014/main" id="{1C3BAA39-01A2-DECB-CF6A-1BFC3405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>
            <a:extLst>
              <a:ext uri="{FF2B5EF4-FFF2-40B4-BE49-F238E27FC236}">
                <a16:creationId xmlns:a16="http://schemas.microsoft.com/office/drawing/2014/main" id="{0FD4B6F5-2DAA-76D1-C9DC-3D9989DA36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444" t="31439" r="16155" b="36259"/>
          <a:stretch>
            <a:fillRect/>
          </a:stretch>
        </p:blipFill>
        <p:spPr>
          <a:xfrm rot="10800000" flipH="1">
            <a:off x="-1851" y="-486488"/>
            <a:ext cx="9147038" cy="2647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>
            <a:extLst>
              <a:ext uri="{FF2B5EF4-FFF2-40B4-BE49-F238E27FC236}">
                <a16:creationId xmlns:a16="http://schemas.microsoft.com/office/drawing/2014/main" id="{66F2193A-53A6-7494-C9FF-0B869CB82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5052" y="2732520"/>
            <a:ext cx="45873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Surface Code</a:t>
            </a:r>
            <a:endParaRPr/>
          </a:p>
        </p:txBody>
      </p:sp>
      <p:sp>
        <p:nvSpPr>
          <p:cNvPr id="276" name="Google Shape;276;p37">
            <a:extLst>
              <a:ext uri="{FF2B5EF4-FFF2-40B4-BE49-F238E27FC236}">
                <a16:creationId xmlns:a16="http://schemas.microsoft.com/office/drawing/2014/main" id="{87954180-83BC-23FE-7C8B-EA251B0C61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45052" y="1816620"/>
            <a:ext cx="14199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77" name="Google Shape;277;p37">
            <a:extLst>
              <a:ext uri="{FF2B5EF4-FFF2-40B4-BE49-F238E27FC236}">
                <a16:creationId xmlns:a16="http://schemas.microsoft.com/office/drawing/2014/main" id="{F1C96923-B1E5-FF42-AE8C-E8BC5B7D93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5052" y="3732996"/>
            <a:ext cx="2850633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Error Detection Through Lattice-Based Syndromes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DB1F8-007A-79F5-34FF-35B217CA4588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04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0AA9E8F3-B054-8900-8A86-A7220D704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>
            <a:extLst>
              <a:ext uri="{FF2B5EF4-FFF2-40B4-BE49-F238E27FC236}">
                <a16:creationId xmlns:a16="http://schemas.microsoft.com/office/drawing/2014/main" id="{7BB4E9E4-DFFA-FF38-3CCB-CCA139E668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Surface Code Structure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72BB56D-3DD4-DF78-C34E-AA531DC18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26582"/>
            <a:ext cx="5288298" cy="3416400"/>
          </a:xfrm>
        </p:spPr>
        <p:txBody>
          <a:bodyPr/>
          <a:lstStyle/>
          <a:p>
            <a:r>
              <a:rPr lang="en-US" sz="1600">
                <a:solidFill>
                  <a:srgbClr val="000000"/>
                </a:solidFill>
              </a:rPr>
              <a:t>Topological stabilizer code defined on a 2D lattice</a:t>
            </a: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Data qubits encoded quantum information</a:t>
            </a: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Measurement (ancilla) qubits extract error syndromes</a:t>
            </a: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Each measurement qubit: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Interacts with 4 neighboring data qubits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Implements measure-X (detects bit-flips) or measure-Z (detects phase-flips)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Each data qubit connects to 2 measure-X and 2 measure-Z qubits 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Provides full single-qubit error coverage</a:t>
            </a:r>
          </a:p>
          <a:p>
            <a:pPr>
              <a:lnSpc>
                <a:spcPct val="114999"/>
              </a:lnSpc>
            </a:pPr>
            <a:endParaRPr lang="en-US" sz="1600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</a:pPr>
            <a:endParaRPr lang="en-US" sz="1600">
              <a:solidFill>
                <a:srgbClr val="041B2D"/>
              </a:solidFill>
            </a:endParaRPr>
          </a:p>
        </p:txBody>
      </p:sp>
      <p:pic>
        <p:nvPicPr>
          <p:cNvPr id="3" name="Picture 2" descr="A pattern of circles and dots with black and yellow letters&#10;&#10;AI-generated content may be incorrect.">
            <a:extLst>
              <a:ext uri="{FF2B5EF4-FFF2-40B4-BE49-F238E27FC236}">
                <a16:creationId xmlns:a16="http://schemas.microsoft.com/office/drawing/2014/main" id="{EA1A0018-6374-13FD-5FB5-802DEF56A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79" y="0"/>
            <a:ext cx="2197412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51ACE5-D9E2-5DD1-B408-C34671F828FF}"/>
              </a:ext>
            </a:extLst>
          </p:cNvPr>
          <p:cNvSpPr/>
          <p:nvPr/>
        </p:nvSpPr>
        <p:spPr>
          <a:xfrm>
            <a:off x="7877907" y="1907930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D40E91-5C2A-7E6A-B809-084B61F507FD}"/>
              </a:ext>
            </a:extLst>
          </p:cNvPr>
          <p:cNvSpPr/>
          <p:nvPr/>
        </p:nvSpPr>
        <p:spPr>
          <a:xfrm>
            <a:off x="7877907" y="23959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6E182-0643-4730-8AA3-5D8CA76C1169}"/>
              </a:ext>
            </a:extLst>
          </p:cNvPr>
          <p:cNvSpPr/>
          <p:nvPr/>
        </p:nvSpPr>
        <p:spPr>
          <a:xfrm>
            <a:off x="8352691" y="23959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A7D553-0FAF-8C6D-8B13-2933CBF2000F}"/>
              </a:ext>
            </a:extLst>
          </p:cNvPr>
          <p:cNvSpPr/>
          <p:nvPr/>
        </p:nvSpPr>
        <p:spPr>
          <a:xfrm>
            <a:off x="7882303" y="2897064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E0167-DBE6-32E5-941F-E724A7E594F3}"/>
              </a:ext>
            </a:extLst>
          </p:cNvPr>
          <p:cNvSpPr/>
          <p:nvPr/>
        </p:nvSpPr>
        <p:spPr>
          <a:xfrm>
            <a:off x="7385537" y="23959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F93F73-80AF-AF70-B69A-635FFEC0BF10}"/>
              </a:ext>
            </a:extLst>
          </p:cNvPr>
          <p:cNvSpPr/>
          <p:nvPr/>
        </p:nvSpPr>
        <p:spPr>
          <a:xfrm>
            <a:off x="7697665" y="2180492"/>
            <a:ext cx="663818" cy="712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808C54-17F8-9C48-B118-31E361544971}"/>
              </a:ext>
            </a:extLst>
          </p:cNvPr>
          <p:cNvSpPr/>
          <p:nvPr/>
        </p:nvSpPr>
        <p:spPr>
          <a:xfrm>
            <a:off x="8206793" y="3690952"/>
            <a:ext cx="663818" cy="712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069C93-6D94-1ADA-6579-F1926BC2D7C7}"/>
              </a:ext>
            </a:extLst>
          </p:cNvPr>
          <p:cNvSpPr/>
          <p:nvPr/>
        </p:nvSpPr>
        <p:spPr>
          <a:xfrm>
            <a:off x="7880838" y="2403230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8F9072-B1A9-0E7D-03FE-F2D4107D077D}"/>
              </a:ext>
            </a:extLst>
          </p:cNvPr>
          <p:cNvSpPr/>
          <p:nvPr/>
        </p:nvSpPr>
        <p:spPr>
          <a:xfrm>
            <a:off x="7880838" y="28912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4E58AB-6631-3506-C24B-CD2D77229E6A}"/>
              </a:ext>
            </a:extLst>
          </p:cNvPr>
          <p:cNvSpPr/>
          <p:nvPr/>
        </p:nvSpPr>
        <p:spPr>
          <a:xfrm>
            <a:off x="8355622" y="28912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F96FB1-0DD1-4BA3-9BD3-E38A469BD4B2}"/>
              </a:ext>
            </a:extLst>
          </p:cNvPr>
          <p:cNvSpPr/>
          <p:nvPr/>
        </p:nvSpPr>
        <p:spPr>
          <a:xfrm>
            <a:off x="7885234" y="3392364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EB3D4E-F223-548B-9659-5E4638FE770E}"/>
              </a:ext>
            </a:extLst>
          </p:cNvPr>
          <p:cNvSpPr/>
          <p:nvPr/>
        </p:nvSpPr>
        <p:spPr>
          <a:xfrm>
            <a:off x="7388468" y="2891203"/>
            <a:ext cx="325315" cy="3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2B8F8-F074-C4AD-045C-E2A8BD166E80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6</a:t>
            </a:fld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3C403-5843-CCB9-A62C-68FB25375608}"/>
              </a:ext>
            </a:extLst>
          </p:cNvPr>
          <p:cNvSpPr txBox="1"/>
          <p:nvPr/>
        </p:nvSpPr>
        <p:spPr>
          <a:xfrm>
            <a:off x="869048" y="4897855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*Diagram </a:t>
            </a:r>
            <a:r>
              <a:rPr lang="en" sz="800" i="1"/>
              <a:t>based on</a:t>
            </a:r>
            <a:r>
              <a:rPr lang="en" sz="800" i="1">
                <a:solidFill>
                  <a:srgbClr val="000000"/>
                </a:solidFill>
              </a:rPr>
              <a:t>: </a:t>
            </a:r>
            <a:r>
              <a:rPr lang="en" sz="800" i="1"/>
              <a:t>Surface codes: Towards practical large-scale quantum computation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[1]</a:t>
            </a:r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406887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97C5-40B6-BF28-FAA9-7FD10912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Code Cycles</a:t>
            </a:r>
            <a:endParaRPr lang="en-US" b="0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4BAA4-36BA-B87D-BE88-52D72BD80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sz="1600"/>
              <a:t>Surface code </a:t>
            </a:r>
            <a:r>
              <a:rPr lang="en-US" sz="1600">
                <a:solidFill>
                  <a:srgbClr val="000000"/>
                </a:solidFill>
              </a:rPr>
              <a:t>operation proceeds in repeated measurement cycles</a:t>
            </a:r>
            <a:endParaRPr lang="en-US" sz="1600"/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After each cycle, the ancilla qubits are measured</a:t>
            </a:r>
            <a:endParaRPr lang="en-US" sz="1600">
              <a:solidFill>
                <a:srgbClr val="041B2D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Once all stabilizer measurements are complete, the data qubits are projected into a state that simultaneously satisfies all measured eigenvalue constraints, this is known as the quiescent state</a:t>
            </a:r>
            <a:endParaRPr lang="en-US" sz="1600"/>
          </a:p>
          <a:p>
            <a:pPr>
              <a:lnSpc>
                <a:spcPct val="114999"/>
              </a:lnSpc>
            </a:pPr>
            <a:r>
              <a:rPr lang="en-US" sz="1600">
                <a:solidFill>
                  <a:srgbClr val="000000"/>
                </a:solidFill>
              </a:rPr>
              <a:t>These cycles are repeated, and in the absence of errors, the quiescent state remains stable due to the commutation of all stabilizers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041B2D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041B2D"/>
              </a:solidFill>
            </a:endParaRPr>
          </a:p>
        </p:txBody>
      </p:sp>
      <p:pic>
        <p:nvPicPr>
          <p:cNvPr id="4" name="Picture 3" descr="A close-up of a music note&#10;&#10;AI-generated content may be incorrect.">
            <a:extLst>
              <a:ext uri="{FF2B5EF4-FFF2-40B4-BE49-F238E27FC236}">
                <a16:creationId xmlns:a16="http://schemas.microsoft.com/office/drawing/2014/main" id="{3BC3405D-BFDF-54FF-0016-964BAE82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696"/>
            <a:ext cx="9144000" cy="971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2BE39E-249C-2368-51BC-15E78FCF54FC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8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DF5C9636-4C79-63E9-401C-81CB43B62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>
            <a:extLst>
              <a:ext uri="{FF2B5EF4-FFF2-40B4-BE49-F238E27FC236}">
                <a16:creationId xmlns:a16="http://schemas.microsoft.com/office/drawing/2014/main" id="{68363C15-838B-4C98-4BC9-A01D3E39D0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Surface Code Errors</a:t>
            </a:r>
            <a:endParaRPr lang="en" b="0"/>
          </a:p>
          <a:p>
            <a:endParaRPr lang="en" b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3" name="Google Shape;312;p42">
            <a:extLst>
              <a:ext uri="{FF2B5EF4-FFF2-40B4-BE49-F238E27FC236}">
                <a16:creationId xmlns:a16="http://schemas.microsoft.com/office/drawing/2014/main" id="{D566DBB8-FAE8-8820-56EC-25A3307B8444}"/>
              </a:ext>
            </a:extLst>
          </p:cNvPr>
          <p:cNvSpPr txBox="1">
            <a:spLocks/>
          </p:cNvSpPr>
          <p:nvPr/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14999"/>
              </a:lnSpc>
              <a:buChar char="•"/>
            </a:pPr>
            <a:r>
              <a:rPr lang="en-US" sz="1600">
                <a:latin typeface="Cambria"/>
              </a:rPr>
              <a:t>Focus on error detection rather than direct error correction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sz="1600">
                <a:latin typeface="Cambria"/>
              </a:rPr>
              <a:t>Physical corrections are only applied if an error affects a measurement outcome; otherwise, errors are tracked in software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sz="1600">
                <a:latin typeface="Cambria"/>
              </a:rPr>
              <a:t>Errors neutralize themselves when they reoccur in the same way since</a:t>
            </a:r>
            <a:br>
              <a:rPr lang="en-US" sz="1600">
                <a:latin typeface="Cambria"/>
              </a:rPr>
            </a:br>
            <a:r>
              <a:rPr lang="en-US" sz="1600">
                <a:latin typeface="Cambria"/>
              </a:rPr>
              <a:t>                for     being any Pauli operator {I,X,Y,Z}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sz="1600">
                <a:latin typeface="Cambria"/>
              </a:rPr>
              <a:t>A Pauli-𝑋 error on the data qubit </a:t>
            </a:r>
            <a:r>
              <a:rPr lang="en-US" sz="1600" err="1">
                <a:latin typeface="Cambria"/>
              </a:rPr>
              <a:t>anticommutes</a:t>
            </a:r>
            <a:r>
              <a:rPr lang="en-US" sz="1600">
                <a:latin typeface="Cambria"/>
              </a:rPr>
              <a:t> with the 𝑍-type stabilizer, and thus will be detected as a change in the corresponding measurement outcome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sz="1600">
                <a:latin typeface="Cambria"/>
              </a:rPr>
              <a:t>A Pauli-𝑍 error </a:t>
            </a:r>
            <a:r>
              <a:rPr lang="en-US" sz="1600" err="1">
                <a:latin typeface="Cambria"/>
              </a:rPr>
              <a:t>anticommutes</a:t>
            </a:r>
            <a:r>
              <a:rPr lang="en-US" sz="1600">
                <a:latin typeface="Cambria"/>
              </a:rPr>
              <a:t> with the 𝑋-type stabilizer and is similarly flagged by a measurement flip.</a:t>
            </a:r>
            <a:endParaRPr lang="en-US"/>
          </a:p>
          <a:p>
            <a:pPr marL="285750" indent="-285750">
              <a:lnSpc>
                <a:spcPct val="114999"/>
              </a:lnSpc>
              <a:buChar char="•"/>
            </a:pPr>
            <a:endParaRPr lang="en-US" sz="1600">
              <a:latin typeface="Cambria"/>
            </a:endParaRPr>
          </a:p>
          <a:p>
            <a:pPr marL="285750" indent="-285750">
              <a:lnSpc>
                <a:spcPct val="114999"/>
              </a:lnSpc>
            </a:pPr>
            <a:endParaRPr lang="en-US" sz="1600">
              <a:latin typeface="Cambria"/>
            </a:endParaRPr>
          </a:p>
          <a:p>
            <a:pPr marL="285750" indent="-285750">
              <a:lnSpc>
                <a:spcPct val="114999"/>
              </a:lnSpc>
            </a:pPr>
            <a:endParaRPr lang="en-US" sz="1600">
              <a:latin typeface="Cambria"/>
            </a:endParaRPr>
          </a:p>
          <a:p>
            <a:pPr>
              <a:lnSpc>
                <a:spcPct val="114999"/>
              </a:lnSpc>
            </a:pPr>
            <a:endParaRPr lang="en" sz="1600">
              <a:latin typeface="Cambri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4B95063-530C-F28C-EEDC-D15C41AD4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752" y="2482697"/>
            <a:ext cx="659466" cy="1997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04EC746-85B5-F460-7228-F5B7A127C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7233" y="2538044"/>
            <a:ext cx="157611" cy="1331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902473-10DD-4379-F468-E46BBF7B444F}"/>
              </a:ext>
            </a:extLst>
          </p:cNvPr>
          <p:cNvSpPr/>
          <p:nvPr/>
        </p:nvSpPr>
        <p:spPr>
          <a:xfrm>
            <a:off x="7869836" y="93688"/>
            <a:ext cx="1105524" cy="702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43CA2-3A13-F202-226D-6C572041425A}"/>
              </a:ext>
            </a:extLst>
          </p:cNvPr>
          <p:cNvSpPr txBox="1"/>
          <p:nvPr/>
        </p:nvSpPr>
        <p:spPr>
          <a:xfrm>
            <a:off x="22688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26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B16D1E20-1A99-0DCD-393F-659BB441C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5DD8148-56EC-B2D1-E4C9-390F63E1C90D}"/>
              </a:ext>
            </a:extLst>
          </p:cNvPr>
          <p:cNvSpPr/>
          <p:nvPr/>
        </p:nvSpPr>
        <p:spPr>
          <a:xfrm>
            <a:off x="8245136" y="4105922"/>
            <a:ext cx="798990" cy="8766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group of circles with letters and numbers&#10;&#10;AI-generated content may be incorrect.">
            <a:extLst>
              <a:ext uri="{FF2B5EF4-FFF2-40B4-BE49-F238E27FC236}">
                <a16:creationId xmlns:a16="http://schemas.microsoft.com/office/drawing/2014/main" id="{8C6FBE15-A5DB-AE9E-873B-430AB271E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528" y="3407956"/>
            <a:ext cx="1369261" cy="129292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3A8AAD-6A7A-3E99-9ACE-D577EFBB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12" y="274040"/>
            <a:ext cx="7704000" cy="572700"/>
          </a:xfrm>
        </p:spPr>
        <p:txBody>
          <a:bodyPr/>
          <a:lstStyle/>
          <a:p>
            <a:r>
              <a:rPr lang="en-US"/>
              <a:t>4 Qubit Example</a:t>
            </a:r>
          </a:p>
        </p:txBody>
      </p:sp>
      <p:pic>
        <p:nvPicPr>
          <p:cNvPr id="5" name="Picture 4" descr="A diagram of a circuit&#10;&#10;AI-generated content may be incorrect.">
            <a:extLst>
              <a:ext uri="{FF2B5EF4-FFF2-40B4-BE49-F238E27FC236}">
                <a16:creationId xmlns:a16="http://schemas.microsoft.com/office/drawing/2014/main" id="{9BF6A4E0-C777-4E58-E0F2-7349382F7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74" y="3408389"/>
            <a:ext cx="3537222" cy="1296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8CBB2-DE38-BCF4-42C0-DBE31E54B29E}"/>
              </a:ext>
            </a:extLst>
          </p:cNvPr>
          <p:cNvSpPr txBox="1"/>
          <p:nvPr/>
        </p:nvSpPr>
        <p:spPr>
          <a:xfrm>
            <a:off x="719904" y="1033401"/>
            <a:ext cx="61778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 State of data qubits:                                                              with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3E4D19-CFFB-0D54-BB5F-A6AF5386C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7346" y="1117106"/>
            <a:ext cx="2895600" cy="2000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195A59F-A875-AD8C-7A44-73A81E8175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0153" y="1092786"/>
            <a:ext cx="2162175" cy="200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71E593-F749-C175-9ADB-DF659D14C82D}"/>
              </a:ext>
            </a:extLst>
          </p:cNvPr>
          <p:cNvSpPr txBox="1"/>
          <p:nvPr/>
        </p:nvSpPr>
        <p:spPr>
          <a:xfrm>
            <a:off x="716638" y="1291392"/>
            <a:ext cx="61778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 State of all qubits: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8F3D8C-39F8-2B50-0429-84416238D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2985" y="1348849"/>
            <a:ext cx="4609421" cy="2374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6CBE91-9AE1-ECA4-F9D5-815DCB71B4A0}"/>
              </a:ext>
            </a:extLst>
          </p:cNvPr>
          <p:cNvSpPr txBox="1"/>
          <p:nvPr/>
        </p:nvSpPr>
        <p:spPr>
          <a:xfrm>
            <a:off x="718899" y="1586433"/>
            <a:ext cx="6187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Apply the Hadamard gate to the X measurement qubit to change the basis: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8CE8C9A-6D63-CBCC-9F3B-C9C8819138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4619" y="1887834"/>
            <a:ext cx="3895725" cy="200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5DF440-CBF4-7BB8-551D-B7708F174661}"/>
              </a:ext>
            </a:extLst>
          </p:cNvPr>
          <p:cNvSpPr txBox="1"/>
          <p:nvPr/>
        </p:nvSpPr>
        <p:spPr>
          <a:xfrm>
            <a:off x="718899" y="2049075"/>
            <a:ext cx="6187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Apply the CNOT gates to create the entangled states :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85651B0-D3FD-FAE6-62B3-99ADC6386F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9651" y="2330443"/>
            <a:ext cx="4572000" cy="16525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3EBAC15-9427-2ED9-6C47-43D9A84F3F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6134" y="2555028"/>
            <a:ext cx="5336695" cy="18572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F9D9A39-FFFD-1B0F-465C-4A23179D12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35432" y="3028402"/>
            <a:ext cx="1914525" cy="1714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271AC23-FCB4-D55C-A85D-485554CC28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0425" y="3584656"/>
            <a:ext cx="3361669" cy="942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3288D6-636C-1C37-1E78-DCEE9AD7D117}"/>
              </a:ext>
            </a:extLst>
          </p:cNvPr>
          <p:cNvSpPr txBox="1"/>
          <p:nvPr/>
        </p:nvSpPr>
        <p:spPr>
          <a:xfrm>
            <a:off x="718899" y="2720064"/>
            <a:ext cx="6187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Apply the Hadamard gate to the X measurement qubit to change the basis: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D3E83-1AC8-4343-B258-8CA8F69CB6E9}"/>
              </a:ext>
            </a:extLst>
          </p:cNvPr>
          <p:cNvSpPr/>
          <p:nvPr/>
        </p:nvSpPr>
        <p:spPr>
          <a:xfrm>
            <a:off x="6029590" y="3820145"/>
            <a:ext cx="178008" cy="4965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FC53E1-C252-F6EA-FCFC-DD4DDDA8EB0B}"/>
              </a:ext>
            </a:extLst>
          </p:cNvPr>
          <p:cNvSpPr/>
          <p:nvPr/>
        </p:nvSpPr>
        <p:spPr>
          <a:xfrm>
            <a:off x="2905077" y="1037595"/>
            <a:ext cx="2927766" cy="2857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4AEE1-F48E-B1E2-FC72-55C4043549ED}"/>
              </a:ext>
            </a:extLst>
          </p:cNvPr>
          <p:cNvSpPr/>
          <p:nvPr/>
        </p:nvSpPr>
        <p:spPr>
          <a:xfrm>
            <a:off x="4367615" y="1320340"/>
            <a:ext cx="272334" cy="3134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6ECCF6-4AD9-492E-2DF4-2C97513419CF}"/>
              </a:ext>
            </a:extLst>
          </p:cNvPr>
          <p:cNvSpPr/>
          <p:nvPr/>
        </p:nvSpPr>
        <p:spPr>
          <a:xfrm>
            <a:off x="5984831" y="4335789"/>
            <a:ext cx="272334" cy="3134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861E68-3E33-3CF0-A1BA-5212284D4865}"/>
              </a:ext>
            </a:extLst>
          </p:cNvPr>
          <p:cNvSpPr/>
          <p:nvPr/>
        </p:nvSpPr>
        <p:spPr>
          <a:xfrm>
            <a:off x="3404758" y="1295186"/>
            <a:ext cx="272334" cy="3134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AB7CF6-8F89-CBF0-2F6A-7D8111E2A7A5}"/>
              </a:ext>
            </a:extLst>
          </p:cNvPr>
          <p:cNvSpPr/>
          <p:nvPr/>
        </p:nvSpPr>
        <p:spPr>
          <a:xfrm>
            <a:off x="5984831" y="3503507"/>
            <a:ext cx="272334" cy="3134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888216-A3A8-89B7-9C4E-08777D3F1A67}"/>
              </a:ext>
            </a:extLst>
          </p:cNvPr>
          <p:cNvSpPr/>
          <p:nvPr/>
        </p:nvSpPr>
        <p:spPr>
          <a:xfrm>
            <a:off x="6347763" y="3303991"/>
            <a:ext cx="253370" cy="1534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96DCFF-D467-EB8F-434F-D120984262E6}"/>
              </a:ext>
            </a:extLst>
          </p:cNvPr>
          <p:cNvSpPr/>
          <p:nvPr/>
        </p:nvSpPr>
        <p:spPr>
          <a:xfrm>
            <a:off x="3420723" y="1858409"/>
            <a:ext cx="1435208" cy="230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EBAE2B-F13C-517E-205F-9599CA1E3799}"/>
              </a:ext>
            </a:extLst>
          </p:cNvPr>
          <p:cNvSpPr/>
          <p:nvPr/>
        </p:nvSpPr>
        <p:spPr>
          <a:xfrm>
            <a:off x="6614093" y="3487092"/>
            <a:ext cx="1379724" cy="11735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D050DB-AD66-78C9-70F7-52B63DE37853}"/>
              </a:ext>
            </a:extLst>
          </p:cNvPr>
          <p:cNvSpPr/>
          <p:nvPr/>
        </p:nvSpPr>
        <p:spPr>
          <a:xfrm>
            <a:off x="3415173" y="2313390"/>
            <a:ext cx="4065218" cy="235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7BBEE8-658B-088E-FE7A-38E8E9554B8C}"/>
              </a:ext>
            </a:extLst>
          </p:cNvPr>
          <p:cNvSpPr/>
          <p:nvPr/>
        </p:nvSpPr>
        <p:spPr>
          <a:xfrm>
            <a:off x="8031561" y="3312129"/>
            <a:ext cx="253370" cy="1534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18F10B-8BCA-2926-522B-B8FE50146C0A}"/>
              </a:ext>
            </a:extLst>
          </p:cNvPr>
          <p:cNvSpPr/>
          <p:nvPr/>
        </p:nvSpPr>
        <p:spPr>
          <a:xfrm>
            <a:off x="3434409" y="2998450"/>
            <a:ext cx="1435208" cy="230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857AEA-8442-2EA5-F5A9-102D760CD438}"/>
              </a:ext>
            </a:extLst>
          </p:cNvPr>
          <p:cNvSpPr/>
          <p:nvPr/>
        </p:nvSpPr>
        <p:spPr>
          <a:xfrm>
            <a:off x="3656349" y="3314718"/>
            <a:ext cx="414278" cy="14121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239647-E4E2-DB2D-0595-69FAAF9BF81B}"/>
              </a:ext>
            </a:extLst>
          </p:cNvPr>
          <p:cNvSpPr/>
          <p:nvPr/>
        </p:nvSpPr>
        <p:spPr>
          <a:xfrm>
            <a:off x="1766885" y="3306210"/>
            <a:ext cx="414278" cy="1394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B40A70-FCAB-6282-5F06-031FEF9AD834}"/>
              </a:ext>
            </a:extLst>
          </p:cNvPr>
          <p:cNvSpPr/>
          <p:nvPr/>
        </p:nvSpPr>
        <p:spPr>
          <a:xfrm>
            <a:off x="8401037" y="3417319"/>
            <a:ext cx="372207" cy="402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3BEE6EF-56D9-164F-D984-7EBF47894EAD}"/>
              </a:ext>
            </a:extLst>
          </p:cNvPr>
          <p:cNvSpPr/>
          <p:nvPr/>
        </p:nvSpPr>
        <p:spPr>
          <a:xfrm>
            <a:off x="8398078" y="4291030"/>
            <a:ext cx="372207" cy="402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44DC1C-A5B0-6A39-8D26-1E97C3CD9D6B}"/>
              </a:ext>
            </a:extLst>
          </p:cNvPr>
          <p:cNvSpPr/>
          <p:nvPr/>
        </p:nvSpPr>
        <p:spPr>
          <a:xfrm>
            <a:off x="2260705" y="3505958"/>
            <a:ext cx="1274301" cy="1123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75C4-2C2E-5AE8-271A-CACB52959DE2}"/>
              </a:ext>
            </a:extLst>
          </p:cNvPr>
          <p:cNvSpPr txBox="1"/>
          <p:nvPr/>
        </p:nvSpPr>
        <p:spPr>
          <a:xfrm>
            <a:off x="0" y="4805522"/>
            <a:ext cx="41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77B07-864D-439D-8E48-EC8BEFCA2867}" type="slidenum">
              <a:rPr lang="en-CA" smtClean="0"/>
              <a:t>9</a:t>
            </a:fld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5C8E4-5E28-063A-C81A-651C73F4D8CA}"/>
              </a:ext>
            </a:extLst>
          </p:cNvPr>
          <p:cNvSpPr txBox="1"/>
          <p:nvPr/>
        </p:nvSpPr>
        <p:spPr>
          <a:xfrm>
            <a:off x="869048" y="4897855"/>
            <a:ext cx="5988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800" i="1">
                <a:solidFill>
                  <a:srgbClr val="000000"/>
                </a:solidFill>
              </a:rPr>
              <a:t>*Equantions based on: </a:t>
            </a:r>
            <a:r>
              <a:rPr lang="en" sz="800" i="1"/>
              <a:t>Surface codes: Towards practical large-scale quantum computation</a:t>
            </a:r>
            <a:r>
              <a:rPr lang="en" sz="800"/>
              <a:t>. </a:t>
            </a:r>
            <a:r>
              <a:rPr lang="en" sz="800">
                <a:solidFill>
                  <a:srgbClr val="000000"/>
                </a:solidFill>
              </a:rPr>
              <a:t>[1]</a:t>
            </a:r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237543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8" grpId="0" animBg="1"/>
      <p:bldP spid="18" grpId="1" animBg="1"/>
      <p:bldP spid="22" grpId="0" animBg="1"/>
      <p:bldP spid="22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4" grpId="0" animBg="1"/>
      <p:bldP spid="34" grpId="1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2" grpId="0" animBg="1"/>
      <p:bldP spid="42" grpId="1" animBg="1"/>
      <p:bldP spid="44" grpId="0" animBg="1"/>
      <p:bldP spid="44" grpId="1" animBg="1"/>
      <p:bldP spid="46" grpId="0" animBg="1"/>
      <p:bldP spid="46" grpId="1" animBg="1"/>
      <p:bldP spid="48" grpId="0" animBg="1"/>
      <p:bldP spid="48" grpId="1" animBg="1"/>
      <p:bldP spid="50" grpId="0" animBg="1"/>
      <p:bldP spid="50" grpId="1" animBg="1"/>
    </p:bldLst>
  </p:timing>
</p:sld>
</file>

<file path=ppt/theme/theme1.xml><?xml version="1.0" encoding="utf-8"?>
<a:theme xmlns:a="http://schemas.openxmlformats.org/drawingml/2006/main" name="Waves and Optics - Science - 10th Grade by Slidesgo">
  <a:themeElements>
    <a:clrScheme name="Simple Light">
      <a:dk1>
        <a:srgbClr val="041B2D"/>
      </a:dk1>
      <a:lt1>
        <a:srgbClr val="F8F8F8"/>
      </a:lt1>
      <a:dk2>
        <a:srgbClr val="E1E7EC"/>
      </a:dk2>
      <a:lt2>
        <a:srgbClr val="A5B7C5"/>
      </a:lt2>
      <a:accent1>
        <a:srgbClr val="5F8195"/>
      </a:accent1>
      <a:accent2>
        <a:srgbClr val="87C47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41B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23a5a87-f39a-4a22-9247-3fc240c01396}" enabled="0" method="" siteId="{723a5a87-f39a-4a22-9247-3fc240c0139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2378</Words>
  <Application>Microsoft Office PowerPoint</Application>
  <PresentationFormat>On-screen Show (16:9)</PresentationFormat>
  <Paragraphs>299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Anaheim</vt:lpstr>
      <vt:lpstr>Encode Sans</vt:lpstr>
      <vt:lpstr>Calibri</vt:lpstr>
      <vt:lpstr>DM Sans</vt:lpstr>
      <vt:lpstr>Cambria</vt:lpstr>
      <vt:lpstr>Lato</vt:lpstr>
      <vt:lpstr>Waves and Optics - Science - 10th Grade by Slidesgo</vt:lpstr>
      <vt:lpstr>Effect of Stochastic Gate Noise on Fault-Tolerant Surface Codes</vt:lpstr>
      <vt:lpstr>Table of contents</vt:lpstr>
      <vt:lpstr>Stabilizer Code</vt:lpstr>
      <vt:lpstr>Stabilizer Code Basics</vt:lpstr>
      <vt:lpstr>Surface Code</vt:lpstr>
      <vt:lpstr>Surface Code Structure</vt:lpstr>
      <vt:lpstr>Surface Code Cycles </vt:lpstr>
      <vt:lpstr>Surface Code Errors  </vt:lpstr>
      <vt:lpstr>4 Qubit Example</vt:lpstr>
      <vt:lpstr>Errors on 4 Qubit Example</vt:lpstr>
      <vt:lpstr>Errors on 4 – Qubit Example   </vt:lpstr>
      <vt:lpstr>Surface Code Logical Qubit</vt:lpstr>
      <vt:lpstr>9 Qubit Example</vt:lpstr>
      <vt:lpstr>Stochastic Noise</vt:lpstr>
      <vt:lpstr>Traditional Noise </vt:lpstr>
      <vt:lpstr>Lindblad Formalism </vt:lpstr>
      <vt:lpstr>Noisy Gate </vt:lpstr>
      <vt:lpstr>Noisy Gates  Single Qubit Noise  </vt:lpstr>
      <vt:lpstr>Depolarizing Noise </vt:lpstr>
      <vt:lpstr>Depolarizing Noise </vt:lpstr>
      <vt:lpstr>Additional Noise </vt:lpstr>
      <vt:lpstr>Noise Extension</vt:lpstr>
      <vt:lpstr>Noise Extensions </vt:lpstr>
      <vt:lpstr> Measurement Implementation</vt:lpstr>
      <vt:lpstr>Noisy Reset Gate Implementation</vt:lpstr>
      <vt:lpstr>Noisy Hadamard Gate Implementation</vt:lpstr>
      <vt:lpstr>Results</vt:lpstr>
      <vt:lpstr>Effect of Noise Model over on Measurement Outcomes</vt:lpstr>
      <vt:lpstr>Single-Cycle Surface Code Behavior Under Varying Noise</vt:lpstr>
      <vt:lpstr>PowerPoint Presentation</vt:lpstr>
      <vt:lpstr>PowerPoint Presentation</vt:lpstr>
      <vt:lpstr>PowerPoint Presentation</vt:lpstr>
      <vt:lpstr>PowerPoint Presentation</vt:lpstr>
      <vt:lpstr>Effects of noise model over many surface code cycles’ trajectory</vt:lpstr>
      <vt:lpstr>Comparison of absolute fidelity of Qiskit noise model and stochastic noise model over a range of depolarizing noise strengths. </vt:lpstr>
      <vt:lpstr>Hellinger distance focuses on differences in measurement statistics, making it particularly useful for evaluating the practical impact of noise on observable outcomes*</vt:lpstr>
      <vt:lpstr>Stochastic model evolves from an absolute Tr(𝜌) near unity toward,0.5, the value expected for a maximally mixed state, while the Qiskit trace remains fixed at 1</vt:lpstr>
      <vt:lpstr>Future Work</vt:lpstr>
      <vt:lpstr>Surface Code Extensions</vt:lpstr>
      <vt:lpstr>Potential Noisy Gates Library Improvements</vt:lpstr>
      <vt:lpstr>Questions?</vt:lpstr>
      <vt:lpstr>References</vt:lpstr>
      <vt:lpstr>EXTRA MATERIAL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Nathan Pacey</dc:creator>
  <cp:lastModifiedBy>Nathan James Pacey</cp:lastModifiedBy>
  <cp:revision>1</cp:revision>
  <dcterms:modified xsi:type="dcterms:W3CDTF">2025-06-12T17:32:04Z</dcterms:modified>
</cp:coreProperties>
</file>